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5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D337-FA4F-4648-82DB-3D338268DEE3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86C3-9F6F-42D6-9458-2FB9F176F3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23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19AFE-CA30-4AF3-8CBA-306BF6CF0D0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6525" y="0"/>
            <a:ext cx="1235075" cy="927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9508"/>
            <a:ext cx="6858000" cy="8394492"/>
          </a:xfrm>
          <a:noFill/>
          <a:ln/>
        </p:spPr>
        <p:txBody>
          <a:bodyPr/>
          <a:lstStyle/>
          <a:p>
            <a:pPr eaLnBrk="1" hangingPunct="1"/>
            <a:endParaRPr lang="cs-CZ" sz="1000" smtClean="0"/>
          </a:p>
        </p:txBody>
      </p:sp>
    </p:spTree>
    <p:extLst>
      <p:ext uri="{BB962C8B-B14F-4D97-AF65-F5344CB8AC3E}">
        <p14:creationId xmlns:p14="http://schemas.microsoft.com/office/powerpoint/2010/main" val="185009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E713C-452F-4EC1-A971-FE3D2918C59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0" y="0"/>
            <a:ext cx="1512888" cy="11350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025"/>
            <a:ext cx="6858000" cy="8228975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6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DCEE6-C384-4599-998A-54B8C86AC98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5713" y="0"/>
            <a:ext cx="1514475" cy="11366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4393"/>
            <a:ext cx="6858000" cy="821960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266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C465F-AF0C-4CDA-B8CB-117B7031490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8688" y="361950"/>
            <a:ext cx="1822450" cy="136683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7689"/>
            <a:ext cx="6858000" cy="7526311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4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CBCC-932B-4A58-8C82-0BF9D6C2923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79688" y="0"/>
            <a:ext cx="1500187" cy="112553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9246"/>
            <a:ext cx="6858000" cy="730926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6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8179A-D5D3-4261-ABD2-87FF0029D83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41338"/>
            <a:ext cx="1360487" cy="10191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7394"/>
            <a:ext cx="5486400" cy="6391119"/>
          </a:xfrm>
          <a:noFill/>
          <a:ln/>
        </p:spPr>
        <p:txBody>
          <a:bodyPr/>
          <a:lstStyle/>
          <a:p>
            <a:pPr eaLnBrk="1" hangingPunct="1"/>
            <a:endParaRPr lang="cs-CZ" sz="1600" smtClean="0"/>
          </a:p>
        </p:txBody>
      </p:sp>
    </p:spTree>
    <p:extLst>
      <p:ext uri="{BB962C8B-B14F-4D97-AF65-F5344CB8AC3E}">
        <p14:creationId xmlns:p14="http://schemas.microsoft.com/office/powerpoint/2010/main" val="67262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17BF-A72B-41B6-B1A0-9B7C5E14F8E2}" type="datetimeFigureOut">
              <a:rPr lang="cs-CZ" smtClean="0"/>
              <a:pPr/>
              <a:t>23.5.2023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21" Type="http://schemas.openxmlformats.org/officeDocument/2006/relationships/hyperlink" Target="http://www.italianflag.us/downloads/1861_kingdom_of_italy.gif" TargetMode="External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video" Target="file:///C:\Users\Helmut\Documents\v&#253;uka\D&#283;jepis\9.ro&#269;n&#237;k\9.ro&#269;n&#237;k\II.WW\Molotov%20ribentrop.wmv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video" Target="file:///C:\Users\Helmut\Documents\v&#253;uka\D&#283;jepis\9.ro&#269;n&#237;k\9.ro&#269;n&#237;k\II.WW\Mnichov%20a%20okupace%20&#268;SR.wmv" TargetMode="Externa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24" Type="http://schemas.openxmlformats.org/officeDocument/2006/relationships/image" Target="../media/image16.png"/><Relationship Id="rId5" Type="http://schemas.openxmlformats.org/officeDocument/2006/relationships/audio" Target="../media/audio1.wav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audio" Target="../media/audio6.wav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5.wav"/><Relationship Id="rId14" Type="http://schemas.openxmlformats.org/officeDocument/2006/relationships/image" Target="../media/image7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24.png"/><Relationship Id="rId3" Type="http://schemas.openxmlformats.org/officeDocument/2006/relationships/audio" Target="../media/audio10.wav"/><Relationship Id="rId21" Type="http://schemas.openxmlformats.org/officeDocument/2006/relationships/image" Target="../media/image27.jpeg"/><Relationship Id="rId7" Type="http://schemas.openxmlformats.org/officeDocument/2006/relationships/image" Target="../media/image7.png"/><Relationship Id="rId12" Type="http://schemas.openxmlformats.org/officeDocument/2006/relationships/hyperlink" Target="http://www.italianflag.us/downloads/1861_kingdom_of_italy.gif" TargetMode="Externa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image" Target="../media/image11.png"/><Relationship Id="rId5" Type="http://schemas.openxmlformats.org/officeDocument/2006/relationships/audio" Target="../media/audio6.wav"/><Relationship Id="rId15" Type="http://schemas.openxmlformats.org/officeDocument/2006/relationships/image" Target="../media/image21.jpeg"/><Relationship Id="rId10" Type="http://schemas.openxmlformats.org/officeDocument/2006/relationships/image" Target="../media/image10.png"/><Relationship Id="rId19" Type="http://schemas.openxmlformats.org/officeDocument/2006/relationships/image" Target="../media/image25.png"/><Relationship Id="rId4" Type="http://schemas.openxmlformats.org/officeDocument/2006/relationships/audio" Target="../media/audio4.wav"/><Relationship Id="rId9" Type="http://schemas.openxmlformats.org/officeDocument/2006/relationships/image" Target="../media/image9.png"/><Relationship Id="rId14" Type="http://schemas.openxmlformats.org/officeDocument/2006/relationships/image" Target="../media/image17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12" Type="http://schemas.openxmlformats.org/officeDocument/2006/relationships/image" Target="../media/image1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10.wav"/><Relationship Id="rId15" Type="http://schemas.openxmlformats.org/officeDocument/2006/relationships/image" Target="../media/image27.jpe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jpeg"/><Relationship Id="rId18" Type="http://schemas.openxmlformats.org/officeDocument/2006/relationships/hyperlink" Target="http://www.crwflags.com/FOTW/images/c/ca-21-re.gif" TargetMode="External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11.png"/><Relationship Id="rId5" Type="http://schemas.openxmlformats.org/officeDocument/2006/relationships/audio" Target="../media/audio5.wav"/><Relationship Id="rId15" Type="http://schemas.openxmlformats.org/officeDocument/2006/relationships/image" Target="../media/image29.jpeg"/><Relationship Id="rId10" Type="http://schemas.openxmlformats.org/officeDocument/2006/relationships/image" Target="../media/image9.png"/><Relationship Id="rId19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crwflags.com/FOTW/images/c/ca-21-re.gif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7.jpe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audio" Target="../media/audio5.wav"/><Relationship Id="rId9" Type="http://schemas.openxmlformats.org/officeDocument/2006/relationships/image" Target="../media/image31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11660" y="33265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II. světová válka v Evropě</a:t>
            </a:r>
            <a:endParaRPr lang="cs-CZ" sz="4400" dirty="0"/>
          </a:p>
        </p:txBody>
      </p:sp>
      <p:pic>
        <p:nvPicPr>
          <p:cNvPr id="1026" name="Picture 2" descr="http://www.russiablog.org/SovietsAmericansEndWW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669847" cy="4346882"/>
          </a:xfrm>
          <a:prstGeom prst="rect">
            <a:avLst/>
          </a:prstGeom>
          <a:noFill/>
        </p:spPr>
      </p:pic>
      <p:pic>
        <p:nvPicPr>
          <p:cNvPr id="1028" name="Picture 4" descr="Soubor:Flag of the United Kingdom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296144" cy="648072"/>
          </a:xfrm>
          <a:prstGeom prst="rect">
            <a:avLst/>
          </a:prstGeom>
          <a:noFill/>
        </p:spPr>
      </p:pic>
      <p:pic>
        <p:nvPicPr>
          <p:cNvPr id="1030" name="Picture 6" descr="Soubor:Flag of the Soviet Union (1923-1955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9968" y="332656"/>
            <a:ext cx="1394520" cy="697260"/>
          </a:xfrm>
          <a:prstGeom prst="rect">
            <a:avLst/>
          </a:prstGeom>
          <a:noFill/>
        </p:spPr>
      </p:pic>
      <p:pic>
        <p:nvPicPr>
          <p:cNvPr id="1032" name="Picture 8" descr="Soubor:US flag 48 star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89240"/>
            <a:ext cx="1368322" cy="720080"/>
          </a:xfrm>
          <a:prstGeom prst="rect">
            <a:avLst/>
          </a:prstGeom>
          <a:noFill/>
        </p:spPr>
      </p:pic>
      <p:pic>
        <p:nvPicPr>
          <p:cNvPr id="1034" name="Picture 10" descr="Soubor:Flag of France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535" y="5445224"/>
            <a:ext cx="1331945" cy="887409"/>
          </a:xfrm>
          <a:prstGeom prst="rect">
            <a:avLst/>
          </a:prstGeom>
          <a:noFill/>
        </p:spPr>
      </p:pic>
      <p:pic>
        <p:nvPicPr>
          <p:cNvPr id="1036" name="Picture 12" descr="Soubor:Flag of Nazi Germany (1933-1945)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988840"/>
            <a:ext cx="46805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15" descr="mapa Evropa.PNG"/>
          <p:cNvPicPr>
            <a:picLocks noChangeAspect="1"/>
          </p:cNvPicPr>
          <p:nvPr/>
        </p:nvPicPr>
        <p:blipFill>
          <a:blip r:embed="rId14" cstate="print"/>
          <a:srcRect l="-133" r="1077"/>
          <a:stretch>
            <a:fillRect/>
          </a:stretch>
        </p:blipFill>
        <p:spPr bwMode="auto">
          <a:xfrm>
            <a:off x="179512" y="0"/>
            <a:ext cx="879621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30"/>
          <p:cNvGrpSpPr>
            <a:grpSpLocks/>
          </p:cNvGrpSpPr>
          <p:nvPr/>
        </p:nvGrpSpPr>
        <p:grpSpPr bwMode="auto">
          <a:xfrm>
            <a:off x="4951413" y="3832225"/>
            <a:ext cx="1673225" cy="1549400"/>
            <a:chOff x="3119" y="2414"/>
            <a:chExt cx="1054" cy="976"/>
          </a:xfrm>
        </p:grpSpPr>
        <p:sp>
          <p:nvSpPr>
            <p:cNvPr id="3282" name="Freeform 93"/>
            <p:cNvSpPr>
              <a:spLocks/>
            </p:cNvSpPr>
            <p:nvPr/>
          </p:nvSpPr>
          <p:spPr bwMode="auto">
            <a:xfrm>
              <a:off x="3119" y="2414"/>
              <a:ext cx="1054" cy="976"/>
            </a:xfrm>
            <a:custGeom>
              <a:avLst/>
              <a:gdLst>
                <a:gd name="T0" fmla="*/ 79 w 1054"/>
                <a:gd name="T1" fmla="*/ 226 h 976"/>
                <a:gd name="T2" fmla="*/ 53 w 1054"/>
                <a:gd name="T3" fmla="*/ 170 h 976"/>
                <a:gd name="T4" fmla="*/ 7 w 1054"/>
                <a:gd name="T5" fmla="*/ 76 h 976"/>
                <a:gd name="T6" fmla="*/ 123 w 1054"/>
                <a:gd name="T7" fmla="*/ 86 h 976"/>
                <a:gd name="T8" fmla="*/ 187 w 1054"/>
                <a:gd name="T9" fmla="*/ 48 h 976"/>
                <a:gd name="T10" fmla="*/ 267 w 1054"/>
                <a:gd name="T11" fmla="*/ 40 h 976"/>
                <a:gd name="T12" fmla="*/ 335 w 1054"/>
                <a:gd name="T13" fmla="*/ 76 h 976"/>
                <a:gd name="T14" fmla="*/ 457 w 1054"/>
                <a:gd name="T15" fmla="*/ 198 h 976"/>
                <a:gd name="T16" fmla="*/ 587 w 1054"/>
                <a:gd name="T17" fmla="*/ 176 h 976"/>
                <a:gd name="T18" fmla="*/ 707 w 1054"/>
                <a:gd name="T19" fmla="*/ 146 h 976"/>
                <a:gd name="T20" fmla="*/ 771 w 1054"/>
                <a:gd name="T21" fmla="*/ 230 h 976"/>
                <a:gd name="T22" fmla="*/ 853 w 1054"/>
                <a:gd name="T23" fmla="*/ 362 h 976"/>
                <a:gd name="T24" fmla="*/ 931 w 1054"/>
                <a:gd name="T25" fmla="*/ 396 h 976"/>
                <a:gd name="T26" fmla="*/ 999 w 1054"/>
                <a:gd name="T27" fmla="*/ 448 h 976"/>
                <a:gd name="T28" fmla="*/ 1001 w 1054"/>
                <a:gd name="T29" fmla="*/ 544 h 976"/>
                <a:gd name="T30" fmla="*/ 995 w 1054"/>
                <a:gd name="T31" fmla="*/ 638 h 976"/>
                <a:gd name="T32" fmla="*/ 973 w 1054"/>
                <a:gd name="T33" fmla="*/ 740 h 976"/>
                <a:gd name="T34" fmla="*/ 1037 w 1054"/>
                <a:gd name="T35" fmla="*/ 818 h 976"/>
                <a:gd name="T36" fmla="*/ 1009 w 1054"/>
                <a:gd name="T37" fmla="*/ 892 h 976"/>
                <a:gd name="T38" fmla="*/ 973 w 1054"/>
                <a:gd name="T39" fmla="*/ 954 h 976"/>
                <a:gd name="T40" fmla="*/ 879 w 1054"/>
                <a:gd name="T41" fmla="*/ 942 h 976"/>
                <a:gd name="T42" fmla="*/ 795 w 1054"/>
                <a:gd name="T43" fmla="*/ 920 h 976"/>
                <a:gd name="T44" fmla="*/ 789 w 1054"/>
                <a:gd name="T45" fmla="*/ 800 h 976"/>
                <a:gd name="T46" fmla="*/ 737 w 1054"/>
                <a:gd name="T47" fmla="*/ 732 h 976"/>
                <a:gd name="T48" fmla="*/ 657 w 1054"/>
                <a:gd name="T49" fmla="*/ 706 h 976"/>
                <a:gd name="T50" fmla="*/ 589 w 1054"/>
                <a:gd name="T51" fmla="*/ 790 h 976"/>
                <a:gd name="T52" fmla="*/ 537 w 1054"/>
                <a:gd name="T53" fmla="*/ 722 h 976"/>
                <a:gd name="T54" fmla="*/ 487 w 1054"/>
                <a:gd name="T55" fmla="*/ 700 h 976"/>
                <a:gd name="T56" fmla="*/ 393 w 1054"/>
                <a:gd name="T57" fmla="*/ 660 h 976"/>
                <a:gd name="T58" fmla="*/ 415 w 1054"/>
                <a:gd name="T59" fmla="*/ 650 h 976"/>
                <a:gd name="T60" fmla="*/ 407 w 1054"/>
                <a:gd name="T61" fmla="*/ 626 h 976"/>
                <a:gd name="T62" fmla="*/ 313 w 1054"/>
                <a:gd name="T63" fmla="*/ 582 h 976"/>
                <a:gd name="T64" fmla="*/ 289 w 1054"/>
                <a:gd name="T65" fmla="*/ 534 h 976"/>
                <a:gd name="T66" fmla="*/ 237 w 1054"/>
                <a:gd name="T67" fmla="*/ 510 h 976"/>
                <a:gd name="T68" fmla="*/ 173 w 1054"/>
                <a:gd name="T69" fmla="*/ 448 h 976"/>
                <a:gd name="T70" fmla="*/ 217 w 1054"/>
                <a:gd name="T71" fmla="*/ 454 h 976"/>
                <a:gd name="T72" fmla="*/ 195 w 1054"/>
                <a:gd name="T73" fmla="*/ 420 h 976"/>
                <a:gd name="T74" fmla="*/ 125 w 1054"/>
                <a:gd name="T75" fmla="*/ 320 h 9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4"/>
                <a:gd name="T115" fmla="*/ 0 h 976"/>
                <a:gd name="T116" fmla="*/ 1054 w 1054"/>
                <a:gd name="T117" fmla="*/ 976 h 9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4" h="976">
                  <a:moveTo>
                    <a:pt x="91" y="280"/>
                  </a:moveTo>
                  <a:cubicBezTo>
                    <a:pt x="89" y="252"/>
                    <a:pt x="81" y="241"/>
                    <a:pt x="79" y="226"/>
                  </a:cubicBezTo>
                  <a:cubicBezTo>
                    <a:pt x="77" y="211"/>
                    <a:pt x="81" y="201"/>
                    <a:pt x="77" y="192"/>
                  </a:cubicBezTo>
                  <a:cubicBezTo>
                    <a:pt x="73" y="183"/>
                    <a:pt x="59" y="181"/>
                    <a:pt x="53" y="170"/>
                  </a:cubicBezTo>
                  <a:cubicBezTo>
                    <a:pt x="47" y="159"/>
                    <a:pt x="49" y="144"/>
                    <a:pt x="41" y="128"/>
                  </a:cubicBezTo>
                  <a:cubicBezTo>
                    <a:pt x="33" y="112"/>
                    <a:pt x="0" y="81"/>
                    <a:pt x="7" y="76"/>
                  </a:cubicBezTo>
                  <a:cubicBezTo>
                    <a:pt x="14" y="71"/>
                    <a:pt x="62" y="94"/>
                    <a:pt x="81" y="96"/>
                  </a:cubicBezTo>
                  <a:cubicBezTo>
                    <a:pt x="100" y="98"/>
                    <a:pt x="111" y="95"/>
                    <a:pt x="123" y="86"/>
                  </a:cubicBezTo>
                  <a:cubicBezTo>
                    <a:pt x="135" y="77"/>
                    <a:pt x="140" y="46"/>
                    <a:pt x="151" y="40"/>
                  </a:cubicBezTo>
                  <a:cubicBezTo>
                    <a:pt x="162" y="34"/>
                    <a:pt x="176" y="49"/>
                    <a:pt x="187" y="48"/>
                  </a:cubicBezTo>
                  <a:cubicBezTo>
                    <a:pt x="198" y="47"/>
                    <a:pt x="206" y="35"/>
                    <a:pt x="219" y="34"/>
                  </a:cubicBezTo>
                  <a:cubicBezTo>
                    <a:pt x="232" y="33"/>
                    <a:pt x="253" y="45"/>
                    <a:pt x="267" y="40"/>
                  </a:cubicBezTo>
                  <a:cubicBezTo>
                    <a:pt x="281" y="35"/>
                    <a:pt x="292" y="0"/>
                    <a:pt x="303" y="6"/>
                  </a:cubicBezTo>
                  <a:cubicBezTo>
                    <a:pt x="314" y="12"/>
                    <a:pt x="318" y="53"/>
                    <a:pt x="335" y="76"/>
                  </a:cubicBezTo>
                  <a:cubicBezTo>
                    <a:pt x="352" y="99"/>
                    <a:pt x="383" y="126"/>
                    <a:pt x="403" y="146"/>
                  </a:cubicBezTo>
                  <a:cubicBezTo>
                    <a:pt x="423" y="166"/>
                    <a:pt x="435" y="189"/>
                    <a:pt x="457" y="198"/>
                  </a:cubicBezTo>
                  <a:cubicBezTo>
                    <a:pt x="479" y="207"/>
                    <a:pt x="511" y="206"/>
                    <a:pt x="533" y="202"/>
                  </a:cubicBezTo>
                  <a:cubicBezTo>
                    <a:pt x="555" y="198"/>
                    <a:pt x="570" y="181"/>
                    <a:pt x="587" y="176"/>
                  </a:cubicBezTo>
                  <a:cubicBezTo>
                    <a:pt x="604" y="171"/>
                    <a:pt x="615" y="179"/>
                    <a:pt x="635" y="174"/>
                  </a:cubicBezTo>
                  <a:cubicBezTo>
                    <a:pt x="655" y="169"/>
                    <a:pt x="684" y="150"/>
                    <a:pt x="707" y="146"/>
                  </a:cubicBezTo>
                  <a:cubicBezTo>
                    <a:pt x="730" y="142"/>
                    <a:pt x="764" y="138"/>
                    <a:pt x="775" y="152"/>
                  </a:cubicBezTo>
                  <a:cubicBezTo>
                    <a:pt x="786" y="166"/>
                    <a:pt x="758" y="206"/>
                    <a:pt x="771" y="230"/>
                  </a:cubicBezTo>
                  <a:cubicBezTo>
                    <a:pt x="784" y="254"/>
                    <a:pt x="839" y="274"/>
                    <a:pt x="853" y="296"/>
                  </a:cubicBezTo>
                  <a:cubicBezTo>
                    <a:pt x="867" y="318"/>
                    <a:pt x="847" y="349"/>
                    <a:pt x="853" y="362"/>
                  </a:cubicBezTo>
                  <a:cubicBezTo>
                    <a:pt x="859" y="375"/>
                    <a:pt x="878" y="366"/>
                    <a:pt x="891" y="372"/>
                  </a:cubicBezTo>
                  <a:cubicBezTo>
                    <a:pt x="904" y="378"/>
                    <a:pt x="917" y="392"/>
                    <a:pt x="931" y="396"/>
                  </a:cubicBezTo>
                  <a:cubicBezTo>
                    <a:pt x="945" y="400"/>
                    <a:pt x="964" y="389"/>
                    <a:pt x="975" y="398"/>
                  </a:cubicBezTo>
                  <a:cubicBezTo>
                    <a:pt x="986" y="407"/>
                    <a:pt x="1003" y="432"/>
                    <a:pt x="999" y="448"/>
                  </a:cubicBezTo>
                  <a:cubicBezTo>
                    <a:pt x="995" y="464"/>
                    <a:pt x="953" y="476"/>
                    <a:pt x="953" y="492"/>
                  </a:cubicBezTo>
                  <a:cubicBezTo>
                    <a:pt x="953" y="508"/>
                    <a:pt x="987" y="524"/>
                    <a:pt x="1001" y="544"/>
                  </a:cubicBezTo>
                  <a:cubicBezTo>
                    <a:pt x="1015" y="564"/>
                    <a:pt x="1040" y="594"/>
                    <a:pt x="1039" y="610"/>
                  </a:cubicBezTo>
                  <a:cubicBezTo>
                    <a:pt x="1038" y="626"/>
                    <a:pt x="1001" y="624"/>
                    <a:pt x="995" y="638"/>
                  </a:cubicBezTo>
                  <a:cubicBezTo>
                    <a:pt x="989" y="652"/>
                    <a:pt x="1009" y="677"/>
                    <a:pt x="1005" y="694"/>
                  </a:cubicBezTo>
                  <a:cubicBezTo>
                    <a:pt x="1001" y="711"/>
                    <a:pt x="977" y="727"/>
                    <a:pt x="973" y="740"/>
                  </a:cubicBezTo>
                  <a:cubicBezTo>
                    <a:pt x="969" y="753"/>
                    <a:pt x="972" y="759"/>
                    <a:pt x="983" y="772"/>
                  </a:cubicBezTo>
                  <a:cubicBezTo>
                    <a:pt x="994" y="785"/>
                    <a:pt x="1026" y="801"/>
                    <a:pt x="1037" y="818"/>
                  </a:cubicBezTo>
                  <a:cubicBezTo>
                    <a:pt x="1048" y="835"/>
                    <a:pt x="1054" y="862"/>
                    <a:pt x="1049" y="874"/>
                  </a:cubicBezTo>
                  <a:cubicBezTo>
                    <a:pt x="1044" y="886"/>
                    <a:pt x="1014" y="882"/>
                    <a:pt x="1009" y="892"/>
                  </a:cubicBezTo>
                  <a:cubicBezTo>
                    <a:pt x="1004" y="902"/>
                    <a:pt x="1027" y="922"/>
                    <a:pt x="1021" y="932"/>
                  </a:cubicBezTo>
                  <a:cubicBezTo>
                    <a:pt x="1015" y="942"/>
                    <a:pt x="990" y="950"/>
                    <a:pt x="973" y="954"/>
                  </a:cubicBezTo>
                  <a:cubicBezTo>
                    <a:pt x="956" y="958"/>
                    <a:pt x="933" y="958"/>
                    <a:pt x="917" y="956"/>
                  </a:cubicBezTo>
                  <a:cubicBezTo>
                    <a:pt x="901" y="954"/>
                    <a:pt x="894" y="939"/>
                    <a:pt x="879" y="942"/>
                  </a:cubicBezTo>
                  <a:cubicBezTo>
                    <a:pt x="864" y="945"/>
                    <a:pt x="839" y="976"/>
                    <a:pt x="825" y="972"/>
                  </a:cubicBezTo>
                  <a:cubicBezTo>
                    <a:pt x="811" y="968"/>
                    <a:pt x="803" y="934"/>
                    <a:pt x="795" y="920"/>
                  </a:cubicBezTo>
                  <a:cubicBezTo>
                    <a:pt x="787" y="906"/>
                    <a:pt x="780" y="910"/>
                    <a:pt x="779" y="890"/>
                  </a:cubicBezTo>
                  <a:cubicBezTo>
                    <a:pt x="778" y="870"/>
                    <a:pt x="791" y="821"/>
                    <a:pt x="789" y="800"/>
                  </a:cubicBezTo>
                  <a:cubicBezTo>
                    <a:pt x="787" y="779"/>
                    <a:pt x="774" y="777"/>
                    <a:pt x="765" y="766"/>
                  </a:cubicBezTo>
                  <a:cubicBezTo>
                    <a:pt x="756" y="755"/>
                    <a:pt x="749" y="738"/>
                    <a:pt x="737" y="732"/>
                  </a:cubicBezTo>
                  <a:cubicBezTo>
                    <a:pt x="725" y="726"/>
                    <a:pt x="708" y="736"/>
                    <a:pt x="695" y="732"/>
                  </a:cubicBezTo>
                  <a:cubicBezTo>
                    <a:pt x="682" y="728"/>
                    <a:pt x="672" y="691"/>
                    <a:pt x="657" y="706"/>
                  </a:cubicBezTo>
                  <a:lnTo>
                    <a:pt x="605" y="822"/>
                  </a:lnTo>
                  <a:cubicBezTo>
                    <a:pt x="594" y="836"/>
                    <a:pt x="597" y="801"/>
                    <a:pt x="589" y="790"/>
                  </a:cubicBezTo>
                  <a:cubicBezTo>
                    <a:pt x="581" y="779"/>
                    <a:pt x="566" y="767"/>
                    <a:pt x="557" y="756"/>
                  </a:cubicBezTo>
                  <a:cubicBezTo>
                    <a:pt x="548" y="745"/>
                    <a:pt x="547" y="728"/>
                    <a:pt x="537" y="722"/>
                  </a:cubicBezTo>
                  <a:cubicBezTo>
                    <a:pt x="527" y="716"/>
                    <a:pt x="503" y="724"/>
                    <a:pt x="495" y="720"/>
                  </a:cubicBezTo>
                  <a:cubicBezTo>
                    <a:pt x="487" y="716"/>
                    <a:pt x="496" y="707"/>
                    <a:pt x="487" y="700"/>
                  </a:cubicBezTo>
                  <a:cubicBezTo>
                    <a:pt x="478" y="693"/>
                    <a:pt x="459" y="683"/>
                    <a:pt x="443" y="676"/>
                  </a:cubicBezTo>
                  <a:cubicBezTo>
                    <a:pt x="427" y="669"/>
                    <a:pt x="405" y="668"/>
                    <a:pt x="393" y="660"/>
                  </a:cubicBezTo>
                  <a:cubicBezTo>
                    <a:pt x="381" y="652"/>
                    <a:pt x="369" y="630"/>
                    <a:pt x="373" y="628"/>
                  </a:cubicBezTo>
                  <a:cubicBezTo>
                    <a:pt x="377" y="626"/>
                    <a:pt x="404" y="646"/>
                    <a:pt x="415" y="650"/>
                  </a:cubicBezTo>
                  <a:cubicBezTo>
                    <a:pt x="426" y="654"/>
                    <a:pt x="442" y="658"/>
                    <a:pt x="441" y="654"/>
                  </a:cubicBezTo>
                  <a:cubicBezTo>
                    <a:pt x="440" y="650"/>
                    <a:pt x="418" y="636"/>
                    <a:pt x="407" y="626"/>
                  </a:cubicBezTo>
                  <a:cubicBezTo>
                    <a:pt x="396" y="616"/>
                    <a:pt x="393" y="603"/>
                    <a:pt x="377" y="596"/>
                  </a:cubicBezTo>
                  <a:cubicBezTo>
                    <a:pt x="361" y="589"/>
                    <a:pt x="322" y="589"/>
                    <a:pt x="313" y="582"/>
                  </a:cubicBezTo>
                  <a:cubicBezTo>
                    <a:pt x="304" y="575"/>
                    <a:pt x="329" y="562"/>
                    <a:pt x="325" y="554"/>
                  </a:cubicBezTo>
                  <a:cubicBezTo>
                    <a:pt x="321" y="546"/>
                    <a:pt x="300" y="542"/>
                    <a:pt x="289" y="534"/>
                  </a:cubicBezTo>
                  <a:cubicBezTo>
                    <a:pt x="278" y="526"/>
                    <a:pt x="270" y="512"/>
                    <a:pt x="261" y="508"/>
                  </a:cubicBezTo>
                  <a:cubicBezTo>
                    <a:pt x="252" y="504"/>
                    <a:pt x="246" y="514"/>
                    <a:pt x="237" y="510"/>
                  </a:cubicBezTo>
                  <a:cubicBezTo>
                    <a:pt x="228" y="506"/>
                    <a:pt x="220" y="496"/>
                    <a:pt x="209" y="486"/>
                  </a:cubicBezTo>
                  <a:cubicBezTo>
                    <a:pt x="198" y="476"/>
                    <a:pt x="176" y="457"/>
                    <a:pt x="173" y="448"/>
                  </a:cubicBezTo>
                  <a:cubicBezTo>
                    <a:pt x="170" y="439"/>
                    <a:pt x="182" y="433"/>
                    <a:pt x="189" y="434"/>
                  </a:cubicBezTo>
                  <a:cubicBezTo>
                    <a:pt x="196" y="435"/>
                    <a:pt x="209" y="451"/>
                    <a:pt x="217" y="454"/>
                  </a:cubicBezTo>
                  <a:cubicBezTo>
                    <a:pt x="225" y="457"/>
                    <a:pt x="241" y="458"/>
                    <a:pt x="237" y="452"/>
                  </a:cubicBezTo>
                  <a:cubicBezTo>
                    <a:pt x="233" y="446"/>
                    <a:pt x="208" y="434"/>
                    <a:pt x="195" y="420"/>
                  </a:cubicBezTo>
                  <a:cubicBezTo>
                    <a:pt x="182" y="406"/>
                    <a:pt x="171" y="383"/>
                    <a:pt x="159" y="366"/>
                  </a:cubicBezTo>
                  <a:cubicBezTo>
                    <a:pt x="147" y="349"/>
                    <a:pt x="136" y="334"/>
                    <a:pt x="125" y="320"/>
                  </a:cubicBezTo>
                  <a:cubicBezTo>
                    <a:pt x="114" y="306"/>
                    <a:pt x="98" y="288"/>
                    <a:pt x="91" y="28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3" name="Freeform 224"/>
            <p:cNvSpPr>
              <a:spLocks/>
            </p:cNvSpPr>
            <p:nvPr/>
          </p:nvSpPr>
          <p:spPr bwMode="auto">
            <a:xfrm>
              <a:off x="3201" y="2716"/>
              <a:ext cx="36" cy="73"/>
            </a:xfrm>
            <a:custGeom>
              <a:avLst/>
              <a:gdLst>
                <a:gd name="T0" fmla="*/ 9 w 36"/>
                <a:gd name="T1" fmla="*/ 0 h 73"/>
                <a:gd name="T2" fmla="*/ 27 w 36"/>
                <a:gd name="T3" fmla="*/ 34 h 73"/>
                <a:gd name="T4" fmla="*/ 21 w 36"/>
                <a:gd name="T5" fmla="*/ 53 h 73"/>
                <a:gd name="T6" fmla="*/ 35 w 36"/>
                <a:gd name="T7" fmla="*/ 65 h 73"/>
                <a:gd name="T8" fmla="*/ 27 w 36"/>
                <a:gd name="T9" fmla="*/ 70 h 73"/>
                <a:gd name="T10" fmla="*/ 9 w 36"/>
                <a:gd name="T11" fmla="*/ 50 h 73"/>
                <a:gd name="T12" fmla="*/ 0 w 36"/>
                <a:gd name="T13" fmla="*/ 34 h 73"/>
                <a:gd name="T14" fmla="*/ 9 w 36"/>
                <a:gd name="T15" fmla="*/ 19 h 73"/>
                <a:gd name="T16" fmla="*/ 9 w 3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3"/>
                <a:gd name="T29" fmla="*/ 36 w 3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3">
                  <a:moveTo>
                    <a:pt x="9" y="0"/>
                  </a:moveTo>
                  <a:cubicBezTo>
                    <a:pt x="13" y="0"/>
                    <a:pt x="25" y="25"/>
                    <a:pt x="27" y="34"/>
                  </a:cubicBezTo>
                  <a:cubicBezTo>
                    <a:pt x="29" y="43"/>
                    <a:pt x="20" y="48"/>
                    <a:pt x="21" y="53"/>
                  </a:cubicBezTo>
                  <a:cubicBezTo>
                    <a:pt x="22" y="58"/>
                    <a:pt x="34" y="62"/>
                    <a:pt x="35" y="65"/>
                  </a:cubicBezTo>
                  <a:cubicBezTo>
                    <a:pt x="36" y="68"/>
                    <a:pt x="31" y="73"/>
                    <a:pt x="27" y="70"/>
                  </a:cubicBezTo>
                  <a:cubicBezTo>
                    <a:pt x="23" y="67"/>
                    <a:pt x="13" y="56"/>
                    <a:pt x="9" y="50"/>
                  </a:cubicBezTo>
                  <a:cubicBezTo>
                    <a:pt x="5" y="44"/>
                    <a:pt x="0" y="39"/>
                    <a:pt x="0" y="34"/>
                  </a:cubicBezTo>
                  <a:cubicBezTo>
                    <a:pt x="0" y="29"/>
                    <a:pt x="8" y="25"/>
                    <a:pt x="9" y="19"/>
                  </a:cubicBezTo>
                  <a:cubicBezTo>
                    <a:pt x="10" y="13"/>
                    <a:pt x="9" y="4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4" name="Freeform 225"/>
            <p:cNvSpPr>
              <a:spLocks/>
            </p:cNvSpPr>
            <p:nvPr/>
          </p:nvSpPr>
          <p:spPr bwMode="auto">
            <a:xfrm>
              <a:off x="3245" y="2778"/>
              <a:ext cx="51" cy="57"/>
            </a:xfrm>
            <a:custGeom>
              <a:avLst/>
              <a:gdLst>
                <a:gd name="T0" fmla="*/ 13 w 51"/>
                <a:gd name="T1" fmla="*/ 1 h 57"/>
                <a:gd name="T2" fmla="*/ 28 w 51"/>
                <a:gd name="T3" fmla="*/ 18 h 57"/>
                <a:gd name="T4" fmla="*/ 30 w 51"/>
                <a:gd name="T5" fmla="*/ 32 h 57"/>
                <a:gd name="T6" fmla="*/ 45 w 51"/>
                <a:gd name="T7" fmla="*/ 42 h 57"/>
                <a:gd name="T8" fmla="*/ 48 w 51"/>
                <a:gd name="T9" fmla="*/ 57 h 57"/>
                <a:gd name="T10" fmla="*/ 27 w 51"/>
                <a:gd name="T11" fmla="*/ 44 h 57"/>
                <a:gd name="T12" fmla="*/ 15 w 51"/>
                <a:gd name="T13" fmla="*/ 32 h 57"/>
                <a:gd name="T14" fmla="*/ 15 w 51"/>
                <a:gd name="T15" fmla="*/ 18 h 57"/>
                <a:gd name="T16" fmla="*/ 0 w 51"/>
                <a:gd name="T17" fmla="*/ 8 h 57"/>
                <a:gd name="T18" fmla="*/ 13 w 51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7"/>
                <a:gd name="T32" fmla="*/ 51 w 5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7">
                  <a:moveTo>
                    <a:pt x="13" y="1"/>
                  </a:moveTo>
                  <a:cubicBezTo>
                    <a:pt x="18" y="3"/>
                    <a:pt x="25" y="13"/>
                    <a:pt x="28" y="18"/>
                  </a:cubicBezTo>
                  <a:cubicBezTo>
                    <a:pt x="31" y="23"/>
                    <a:pt x="27" y="28"/>
                    <a:pt x="30" y="32"/>
                  </a:cubicBezTo>
                  <a:cubicBezTo>
                    <a:pt x="33" y="36"/>
                    <a:pt x="42" y="38"/>
                    <a:pt x="45" y="42"/>
                  </a:cubicBezTo>
                  <a:cubicBezTo>
                    <a:pt x="48" y="46"/>
                    <a:pt x="51" y="57"/>
                    <a:pt x="48" y="57"/>
                  </a:cubicBezTo>
                  <a:cubicBezTo>
                    <a:pt x="45" y="57"/>
                    <a:pt x="32" y="48"/>
                    <a:pt x="27" y="44"/>
                  </a:cubicBezTo>
                  <a:cubicBezTo>
                    <a:pt x="22" y="40"/>
                    <a:pt x="17" y="36"/>
                    <a:pt x="15" y="32"/>
                  </a:cubicBezTo>
                  <a:cubicBezTo>
                    <a:pt x="13" y="28"/>
                    <a:pt x="17" y="22"/>
                    <a:pt x="15" y="18"/>
                  </a:cubicBezTo>
                  <a:cubicBezTo>
                    <a:pt x="13" y="14"/>
                    <a:pt x="0" y="11"/>
                    <a:pt x="0" y="8"/>
                  </a:cubicBezTo>
                  <a:cubicBezTo>
                    <a:pt x="0" y="5"/>
                    <a:pt x="10" y="0"/>
                    <a:pt x="13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5" name="Freeform 226"/>
            <p:cNvSpPr>
              <a:spLocks/>
            </p:cNvSpPr>
            <p:nvPr/>
          </p:nvSpPr>
          <p:spPr bwMode="auto">
            <a:xfrm>
              <a:off x="3208" y="2792"/>
              <a:ext cx="28" cy="28"/>
            </a:xfrm>
            <a:custGeom>
              <a:avLst/>
              <a:gdLst>
                <a:gd name="T0" fmla="*/ 1 w 28"/>
                <a:gd name="T1" fmla="*/ 1 h 28"/>
                <a:gd name="T2" fmla="*/ 25 w 28"/>
                <a:gd name="T3" fmla="*/ 15 h 28"/>
                <a:gd name="T4" fmla="*/ 16 w 28"/>
                <a:gd name="T5" fmla="*/ 28 h 28"/>
                <a:gd name="T6" fmla="*/ 2 w 28"/>
                <a:gd name="T7" fmla="*/ 18 h 28"/>
                <a:gd name="T8" fmla="*/ 1 w 28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1" y="1"/>
                  </a:moveTo>
                  <a:cubicBezTo>
                    <a:pt x="5" y="0"/>
                    <a:pt x="23" y="11"/>
                    <a:pt x="25" y="15"/>
                  </a:cubicBezTo>
                  <a:cubicBezTo>
                    <a:pt x="28" y="20"/>
                    <a:pt x="20" y="28"/>
                    <a:pt x="16" y="28"/>
                  </a:cubicBezTo>
                  <a:cubicBezTo>
                    <a:pt x="12" y="28"/>
                    <a:pt x="4" y="22"/>
                    <a:pt x="2" y="18"/>
                  </a:cubicBezTo>
                  <a:cubicBezTo>
                    <a:pt x="0" y="14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6" name="Freeform 227"/>
            <p:cNvSpPr>
              <a:spLocks/>
            </p:cNvSpPr>
            <p:nvPr/>
          </p:nvSpPr>
          <p:spPr bwMode="auto">
            <a:xfrm>
              <a:off x="3380" y="3032"/>
              <a:ext cx="27" cy="25"/>
            </a:xfrm>
            <a:custGeom>
              <a:avLst/>
              <a:gdLst>
                <a:gd name="T0" fmla="*/ 7 w 27"/>
                <a:gd name="T1" fmla="*/ 0 h 25"/>
                <a:gd name="T2" fmla="*/ 24 w 27"/>
                <a:gd name="T3" fmla="*/ 12 h 25"/>
                <a:gd name="T4" fmla="*/ 15 w 27"/>
                <a:gd name="T5" fmla="*/ 25 h 25"/>
                <a:gd name="T6" fmla="*/ 1 w 27"/>
                <a:gd name="T7" fmla="*/ 15 h 25"/>
                <a:gd name="T8" fmla="*/ 7 w 2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7" y="0"/>
                  </a:moveTo>
                  <a:cubicBezTo>
                    <a:pt x="11" y="0"/>
                    <a:pt x="23" y="8"/>
                    <a:pt x="24" y="12"/>
                  </a:cubicBezTo>
                  <a:cubicBezTo>
                    <a:pt x="27" y="17"/>
                    <a:pt x="19" y="25"/>
                    <a:pt x="15" y="25"/>
                  </a:cubicBezTo>
                  <a:cubicBezTo>
                    <a:pt x="11" y="25"/>
                    <a:pt x="2" y="19"/>
                    <a:pt x="1" y="15"/>
                  </a:cubicBezTo>
                  <a:cubicBezTo>
                    <a:pt x="0" y="11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7" name="Freeform 228"/>
            <p:cNvSpPr>
              <a:spLocks/>
            </p:cNvSpPr>
            <p:nvPr/>
          </p:nvSpPr>
          <p:spPr bwMode="auto">
            <a:xfrm>
              <a:off x="3449" y="3053"/>
              <a:ext cx="41" cy="24"/>
            </a:xfrm>
            <a:custGeom>
              <a:avLst/>
              <a:gdLst>
                <a:gd name="T0" fmla="*/ 4 w 41"/>
                <a:gd name="T1" fmla="*/ 0 h 24"/>
                <a:gd name="T2" fmla="*/ 37 w 41"/>
                <a:gd name="T3" fmla="*/ 13 h 24"/>
                <a:gd name="T4" fmla="*/ 28 w 41"/>
                <a:gd name="T5" fmla="*/ 24 h 24"/>
                <a:gd name="T6" fmla="*/ 12 w 41"/>
                <a:gd name="T7" fmla="*/ 12 h 24"/>
                <a:gd name="T8" fmla="*/ 4 w 4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4"/>
                <a:gd name="T17" fmla="*/ 41 w 4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4">
                  <a:moveTo>
                    <a:pt x="4" y="0"/>
                  </a:moveTo>
                  <a:cubicBezTo>
                    <a:pt x="8" y="0"/>
                    <a:pt x="33" y="9"/>
                    <a:pt x="37" y="13"/>
                  </a:cubicBezTo>
                  <a:cubicBezTo>
                    <a:pt x="41" y="18"/>
                    <a:pt x="32" y="24"/>
                    <a:pt x="28" y="24"/>
                  </a:cubicBezTo>
                  <a:cubicBezTo>
                    <a:pt x="24" y="24"/>
                    <a:pt x="16" y="16"/>
                    <a:pt x="12" y="12"/>
                  </a:cubicBezTo>
                  <a:cubicBezTo>
                    <a:pt x="8" y="8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8" name="Freeform 229"/>
            <p:cNvSpPr>
              <a:spLocks/>
            </p:cNvSpPr>
            <p:nvPr/>
          </p:nvSpPr>
          <p:spPr bwMode="auto">
            <a:xfrm>
              <a:off x="3537" y="3100"/>
              <a:ext cx="35" cy="16"/>
            </a:xfrm>
            <a:custGeom>
              <a:avLst/>
              <a:gdLst>
                <a:gd name="T0" fmla="*/ 6 w 35"/>
                <a:gd name="T1" fmla="*/ 1 h 16"/>
                <a:gd name="T2" fmla="*/ 32 w 35"/>
                <a:gd name="T3" fmla="*/ 10 h 16"/>
                <a:gd name="T4" fmla="*/ 17 w 35"/>
                <a:gd name="T5" fmla="*/ 16 h 16"/>
                <a:gd name="T6" fmla="*/ 2 w 35"/>
                <a:gd name="T7" fmla="*/ 13 h 16"/>
                <a:gd name="T8" fmla="*/ 6 w 3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6"/>
                <a:gd name="T17" fmla="*/ 35 w 3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6">
                  <a:moveTo>
                    <a:pt x="6" y="1"/>
                  </a:moveTo>
                  <a:cubicBezTo>
                    <a:pt x="11" y="0"/>
                    <a:pt x="30" y="8"/>
                    <a:pt x="32" y="10"/>
                  </a:cubicBezTo>
                  <a:cubicBezTo>
                    <a:pt x="35" y="13"/>
                    <a:pt x="22" y="16"/>
                    <a:pt x="17" y="16"/>
                  </a:cubicBezTo>
                  <a:cubicBezTo>
                    <a:pt x="12" y="16"/>
                    <a:pt x="4" y="15"/>
                    <a:pt x="2" y="13"/>
                  </a:cubicBezTo>
                  <a:cubicBezTo>
                    <a:pt x="0" y="11"/>
                    <a:pt x="1" y="2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6045200" y="5127625"/>
            <a:ext cx="1266825" cy="1447800"/>
            <a:chOff x="3808" y="3230"/>
            <a:chExt cx="798" cy="912"/>
          </a:xfrm>
        </p:grpSpPr>
        <p:sp>
          <p:nvSpPr>
            <p:cNvPr id="3252" name="Freeform 94"/>
            <p:cNvSpPr>
              <a:spLocks/>
            </p:cNvSpPr>
            <p:nvPr/>
          </p:nvSpPr>
          <p:spPr bwMode="auto">
            <a:xfrm>
              <a:off x="3808" y="3230"/>
              <a:ext cx="786" cy="863"/>
            </a:xfrm>
            <a:custGeom>
              <a:avLst/>
              <a:gdLst>
                <a:gd name="T0" fmla="*/ 22 w 786"/>
                <a:gd name="T1" fmla="*/ 246 h 863"/>
                <a:gd name="T2" fmla="*/ 112 w 786"/>
                <a:gd name="T3" fmla="*/ 204 h 863"/>
                <a:gd name="T4" fmla="*/ 160 w 786"/>
                <a:gd name="T5" fmla="*/ 150 h 863"/>
                <a:gd name="T6" fmla="*/ 280 w 786"/>
                <a:gd name="T7" fmla="*/ 142 h 863"/>
                <a:gd name="T8" fmla="*/ 404 w 786"/>
                <a:gd name="T9" fmla="*/ 106 h 863"/>
                <a:gd name="T10" fmla="*/ 590 w 786"/>
                <a:gd name="T11" fmla="*/ 92 h 863"/>
                <a:gd name="T12" fmla="*/ 778 w 786"/>
                <a:gd name="T13" fmla="*/ 44 h 863"/>
                <a:gd name="T14" fmla="*/ 752 w 786"/>
                <a:gd name="T15" fmla="*/ 148 h 863"/>
                <a:gd name="T16" fmla="*/ 697 w 786"/>
                <a:gd name="T17" fmla="*/ 157 h 863"/>
                <a:gd name="T18" fmla="*/ 619 w 786"/>
                <a:gd name="T19" fmla="*/ 138 h 863"/>
                <a:gd name="T20" fmla="*/ 523 w 786"/>
                <a:gd name="T21" fmla="*/ 144 h 863"/>
                <a:gd name="T22" fmla="*/ 460 w 786"/>
                <a:gd name="T23" fmla="*/ 214 h 863"/>
                <a:gd name="T24" fmla="*/ 496 w 786"/>
                <a:gd name="T25" fmla="*/ 273 h 863"/>
                <a:gd name="T26" fmla="*/ 439 w 786"/>
                <a:gd name="T27" fmla="*/ 247 h 863"/>
                <a:gd name="T28" fmla="*/ 469 w 786"/>
                <a:gd name="T29" fmla="*/ 307 h 863"/>
                <a:gd name="T30" fmla="*/ 416 w 786"/>
                <a:gd name="T31" fmla="*/ 282 h 863"/>
                <a:gd name="T32" fmla="*/ 374 w 786"/>
                <a:gd name="T33" fmla="*/ 268 h 863"/>
                <a:gd name="T34" fmla="*/ 325 w 786"/>
                <a:gd name="T35" fmla="*/ 210 h 863"/>
                <a:gd name="T36" fmla="*/ 310 w 786"/>
                <a:gd name="T37" fmla="*/ 283 h 863"/>
                <a:gd name="T38" fmla="*/ 382 w 786"/>
                <a:gd name="T39" fmla="*/ 375 h 863"/>
                <a:gd name="T40" fmla="*/ 397 w 786"/>
                <a:gd name="T41" fmla="*/ 439 h 863"/>
                <a:gd name="T42" fmla="*/ 352 w 786"/>
                <a:gd name="T43" fmla="*/ 393 h 863"/>
                <a:gd name="T44" fmla="*/ 307 w 786"/>
                <a:gd name="T45" fmla="*/ 456 h 863"/>
                <a:gd name="T46" fmla="*/ 341 w 786"/>
                <a:gd name="T47" fmla="*/ 478 h 863"/>
                <a:gd name="T48" fmla="*/ 407 w 786"/>
                <a:gd name="T49" fmla="*/ 528 h 863"/>
                <a:gd name="T50" fmla="*/ 484 w 786"/>
                <a:gd name="T51" fmla="*/ 570 h 863"/>
                <a:gd name="T52" fmla="*/ 488 w 786"/>
                <a:gd name="T53" fmla="*/ 655 h 863"/>
                <a:gd name="T54" fmla="*/ 403 w 786"/>
                <a:gd name="T55" fmla="*/ 624 h 863"/>
                <a:gd name="T56" fmla="*/ 401 w 786"/>
                <a:gd name="T57" fmla="*/ 673 h 863"/>
                <a:gd name="T58" fmla="*/ 386 w 786"/>
                <a:gd name="T59" fmla="*/ 693 h 863"/>
                <a:gd name="T60" fmla="*/ 332 w 786"/>
                <a:gd name="T61" fmla="*/ 682 h 863"/>
                <a:gd name="T62" fmla="*/ 362 w 786"/>
                <a:gd name="T63" fmla="*/ 762 h 863"/>
                <a:gd name="T64" fmla="*/ 379 w 786"/>
                <a:gd name="T65" fmla="*/ 855 h 863"/>
                <a:gd name="T66" fmla="*/ 343 w 786"/>
                <a:gd name="T67" fmla="*/ 796 h 863"/>
                <a:gd name="T68" fmla="*/ 310 w 786"/>
                <a:gd name="T69" fmla="*/ 862 h 863"/>
                <a:gd name="T70" fmla="*/ 287 w 786"/>
                <a:gd name="T71" fmla="*/ 810 h 863"/>
                <a:gd name="T72" fmla="*/ 250 w 786"/>
                <a:gd name="T73" fmla="*/ 768 h 863"/>
                <a:gd name="T74" fmla="*/ 232 w 786"/>
                <a:gd name="T75" fmla="*/ 812 h 863"/>
                <a:gd name="T76" fmla="*/ 204 w 786"/>
                <a:gd name="T77" fmla="*/ 722 h 863"/>
                <a:gd name="T78" fmla="*/ 144 w 786"/>
                <a:gd name="T79" fmla="*/ 658 h 863"/>
                <a:gd name="T80" fmla="*/ 168 w 786"/>
                <a:gd name="T81" fmla="*/ 576 h 863"/>
                <a:gd name="T82" fmla="*/ 331 w 786"/>
                <a:gd name="T83" fmla="*/ 595 h 863"/>
                <a:gd name="T84" fmla="*/ 367 w 786"/>
                <a:gd name="T85" fmla="*/ 580 h 863"/>
                <a:gd name="T86" fmla="*/ 314 w 786"/>
                <a:gd name="T87" fmla="*/ 552 h 863"/>
                <a:gd name="T88" fmla="*/ 235 w 786"/>
                <a:gd name="T89" fmla="*/ 550 h 863"/>
                <a:gd name="T90" fmla="*/ 188 w 786"/>
                <a:gd name="T91" fmla="*/ 538 h 863"/>
                <a:gd name="T92" fmla="*/ 128 w 786"/>
                <a:gd name="T93" fmla="*/ 522 h 863"/>
                <a:gd name="T94" fmla="*/ 88 w 786"/>
                <a:gd name="T95" fmla="*/ 488 h 863"/>
                <a:gd name="T96" fmla="*/ 119 w 786"/>
                <a:gd name="T97" fmla="*/ 448 h 863"/>
                <a:gd name="T98" fmla="*/ 38 w 786"/>
                <a:gd name="T99" fmla="*/ 402 h 863"/>
                <a:gd name="T100" fmla="*/ 0 w 786"/>
                <a:gd name="T101" fmla="*/ 336 h 8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6"/>
                <a:gd name="T154" fmla="*/ 0 h 863"/>
                <a:gd name="T155" fmla="*/ 786 w 786"/>
                <a:gd name="T156" fmla="*/ 863 h 8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6" h="863">
                  <a:moveTo>
                    <a:pt x="0" y="336"/>
                  </a:moveTo>
                  <a:cubicBezTo>
                    <a:pt x="1" y="326"/>
                    <a:pt x="8" y="317"/>
                    <a:pt x="12" y="302"/>
                  </a:cubicBezTo>
                  <a:cubicBezTo>
                    <a:pt x="16" y="287"/>
                    <a:pt x="12" y="256"/>
                    <a:pt x="22" y="246"/>
                  </a:cubicBezTo>
                  <a:cubicBezTo>
                    <a:pt x="32" y="236"/>
                    <a:pt x="56" y="242"/>
                    <a:pt x="70" y="240"/>
                  </a:cubicBezTo>
                  <a:cubicBezTo>
                    <a:pt x="84" y="238"/>
                    <a:pt x="99" y="242"/>
                    <a:pt x="106" y="236"/>
                  </a:cubicBezTo>
                  <a:cubicBezTo>
                    <a:pt x="113" y="230"/>
                    <a:pt x="107" y="213"/>
                    <a:pt x="112" y="204"/>
                  </a:cubicBezTo>
                  <a:cubicBezTo>
                    <a:pt x="117" y="195"/>
                    <a:pt x="133" y="187"/>
                    <a:pt x="136" y="180"/>
                  </a:cubicBezTo>
                  <a:cubicBezTo>
                    <a:pt x="139" y="173"/>
                    <a:pt x="128" y="167"/>
                    <a:pt x="132" y="162"/>
                  </a:cubicBezTo>
                  <a:cubicBezTo>
                    <a:pt x="136" y="157"/>
                    <a:pt x="150" y="155"/>
                    <a:pt x="160" y="150"/>
                  </a:cubicBezTo>
                  <a:cubicBezTo>
                    <a:pt x="170" y="145"/>
                    <a:pt x="182" y="131"/>
                    <a:pt x="194" y="130"/>
                  </a:cubicBezTo>
                  <a:cubicBezTo>
                    <a:pt x="206" y="129"/>
                    <a:pt x="216" y="140"/>
                    <a:pt x="230" y="142"/>
                  </a:cubicBezTo>
                  <a:cubicBezTo>
                    <a:pt x="244" y="144"/>
                    <a:pt x="265" y="145"/>
                    <a:pt x="280" y="142"/>
                  </a:cubicBezTo>
                  <a:cubicBezTo>
                    <a:pt x="295" y="139"/>
                    <a:pt x="307" y="125"/>
                    <a:pt x="322" y="122"/>
                  </a:cubicBezTo>
                  <a:cubicBezTo>
                    <a:pt x="337" y="119"/>
                    <a:pt x="354" y="125"/>
                    <a:pt x="368" y="122"/>
                  </a:cubicBezTo>
                  <a:cubicBezTo>
                    <a:pt x="382" y="119"/>
                    <a:pt x="388" y="109"/>
                    <a:pt x="404" y="106"/>
                  </a:cubicBezTo>
                  <a:cubicBezTo>
                    <a:pt x="420" y="103"/>
                    <a:pt x="447" y="109"/>
                    <a:pt x="466" y="102"/>
                  </a:cubicBezTo>
                  <a:cubicBezTo>
                    <a:pt x="485" y="95"/>
                    <a:pt x="497" y="68"/>
                    <a:pt x="518" y="66"/>
                  </a:cubicBezTo>
                  <a:cubicBezTo>
                    <a:pt x="539" y="64"/>
                    <a:pt x="563" y="96"/>
                    <a:pt x="590" y="92"/>
                  </a:cubicBezTo>
                  <a:cubicBezTo>
                    <a:pt x="617" y="88"/>
                    <a:pt x="658" y="57"/>
                    <a:pt x="680" y="42"/>
                  </a:cubicBezTo>
                  <a:cubicBezTo>
                    <a:pt x="702" y="27"/>
                    <a:pt x="704" y="0"/>
                    <a:pt x="720" y="0"/>
                  </a:cubicBezTo>
                  <a:cubicBezTo>
                    <a:pt x="736" y="0"/>
                    <a:pt x="770" y="28"/>
                    <a:pt x="778" y="44"/>
                  </a:cubicBezTo>
                  <a:cubicBezTo>
                    <a:pt x="786" y="60"/>
                    <a:pt x="775" y="83"/>
                    <a:pt x="770" y="94"/>
                  </a:cubicBezTo>
                  <a:cubicBezTo>
                    <a:pt x="765" y="105"/>
                    <a:pt x="753" y="103"/>
                    <a:pt x="750" y="112"/>
                  </a:cubicBezTo>
                  <a:cubicBezTo>
                    <a:pt x="747" y="121"/>
                    <a:pt x="754" y="138"/>
                    <a:pt x="752" y="148"/>
                  </a:cubicBezTo>
                  <a:lnTo>
                    <a:pt x="736" y="174"/>
                  </a:lnTo>
                  <a:cubicBezTo>
                    <a:pt x="730" y="179"/>
                    <a:pt x="722" y="180"/>
                    <a:pt x="716" y="177"/>
                  </a:cubicBezTo>
                  <a:cubicBezTo>
                    <a:pt x="710" y="174"/>
                    <a:pt x="705" y="160"/>
                    <a:pt x="697" y="157"/>
                  </a:cubicBezTo>
                  <a:cubicBezTo>
                    <a:pt x="689" y="154"/>
                    <a:pt x="676" y="160"/>
                    <a:pt x="670" y="159"/>
                  </a:cubicBezTo>
                  <a:cubicBezTo>
                    <a:pt x="664" y="158"/>
                    <a:pt x="666" y="154"/>
                    <a:pt x="658" y="151"/>
                  </a:cubicBezTo>
                  <a:cubicBezTo>
                    <a:pt x="650" y="148"/>
                    <a:pt x="630" y="142"/>
                    <a:pt x="619" y="138"/>
                  </a:cubicBezTo>
                  <a:cubicBezTo>
                    <a:pt x="608" y="134"/>
                    <a:pt x="606" y="127"/>
                    <a:pt x="593" y="129"/>
                  </a:cubicBezTo>
                  <a:cubicBezTo>
                    <a:pt x="580" y="131"/>
                    <a:pt x="554" y="148"/>
                    <a:pt x="542" y="150"/>
                  </a:cubicBezTo>
                  <a:cubicBezTo>
                    <a:pt x="530" y="152"/>
                    <a:pt x="533" y="140"/>
                    <a:pt x="523" y="144"/>
                  </a:cubicBezTo>
                  <a:cubicBezTo>
                    <a:pt x="513" y="148"/>
                    <a:pt x="497" y="168"/>
                    <a:pt x="482" y="175"/>
                  </a:cubicBezTo>
                  <a:cubicBezTo>
                    <a:pt x="467" y="182"/>
                    <a:pt x="437" y="181"/>
                    <a:pt x="433" y="187"/>
                  </a:cubicBezTo>
                  <a:cubicBezTo>
                    <a:pt x="429" y="193"/>
                    <a:pt x="451" y="208"/>
                    <a:pt x="460" y="214"/>
                  </a:cubicBezTo>
                  <a:cubicBezTo>
                    <a:pt x="469" y="220"/>
                    <a:pt x="477" y="214"/>
                    <a:pt x="487" y="223"/>
                  </a:cubicBezTo>
                  <a:cubicBezTo>
                    <a:pt x="497" y="232"/>
                    <a:pt x="518" y="260"/>
                    <a:pt x="520" y="268"/>
                  </a:cubicBezTo>
                  <a:cubicBezTo>
                    <a:pt x="522" y="276"/>
                    <a:pt x="504" y="276"/>
                    <a:pt x="496" y="273"/>
                  </a:cubicBezTo>
                  <a:cubicBezTo>
                    <a:pt x="488" y="270"/>
                    <a:pt x="481" y="253"/>
                    <a:pt x="472" y="247"/>
                  </a:cubicBezTo>
                  <a:cubicBezTo>
                    <a:pt x="463" y="241"/>
                    <a:pt x="448" y="235"/>
                    <a:pt x="443" y="235"/>
                  </a:cubicBezTo>
                  <a:cubicBezTo>
                    <a:pt x="438" y="235"/>
                    <a:pt x="436" y="241"/>
                    <a:pt x="439" y="247"/>
                  </a:cubicBezTo>
                  <a:cubicBezTo>
                    <a:pt x="442" y="253"/>
                    <a:pt x="457" y="264"/>
                    <a:pt x="463" y="270"/>
                  </a:cubicBezTo>
                  <a:cubicBezTo>
                    <a:pt x="469" y="276"/>
                    <a:pt x="474" y="279"/>
                    <a:pt x="475" y="285"/>
                  </a:cubicBezTo>
                  <a:cubicBezTo>
                    <a:pt x="476" y="291"/>
                    <a:pt x="472" y="305"/>
                    <a:pt x="469" y="307"/>
                  </a:cubicBezTo>
                  <a:cubicBezTo>
                    <a:pt x="466" y="309"/>
                    <a:pt x="467" y="310"/>
                    <a:pt x="455" y="300"/>
                  </a:cubicBezTo>
                  <a:cubicBezTo>
                    <a:pt x="443" y="290"/>
                    <a:pt x="401" y="247"/>
                    <a:pt x="395" y="244"/>
                  </a:cubicBezTo>
                  <a:cubicBezTo>
                    <a:pt x="389" y="241"/>
                    <a:pt x="409" y="270"/>
                    <a:pt x="416" y="282"/>
                  </a:cubicBezTo>
                  <a:cubicBezTo>
                    <a:pt x="423" y="294"/>
                    <a:pt x="441" y="310"/>
                    <a:pt x="437" y="313"/>
                  </a:cubicBezTo>
                  <a:cubicBezTo>
                    <a:pt x="433" y="316"/>
                    <a:pt x="400" y="308"/>
                    <a:pt x="389" y="300"/>
                  </a:cubicBezTo>
                  <a:cubicBezTo>
                    <a:pt x="378" y="292"/>
                    <a:pt x="382" y="278"/>
                    <a:pt x="374" y="268"/>
                  </a:cubicBezTo>
                  <a:cubicBezTo>
                    <a:pt x="366" y="258"/>
                    <a:pt x="346" y="247"/>
                    <a:pt x="340" y="238"/>
                  </a:cubicBezTo>
                  <a:cubicBezTo>
                    <a:pt x="334" y="229"/>
                    <a:pt x="342" y="219"/>
                    <a:pt x="340" y="214"/>
                  </a:cubicBezTo>
                  <a:cubicBezTo>
                    <a:pt x="338" y="209"/>
                    <a:pt x="329" y="209"/>
                    <a:pt x="325" y="210"/>
                  </a:cubicBezTo>
                  <a:cubicBezTo>
                    <a:pt x="321" y="211"/>
                    <a:pt x="315" y="213"/>
                    <a:pt x="314" y="222"/>
                  </a:cubicBezTo>
                  <a:cubicBezTo>
                    <a:pt x="313" y="231"/>
                    <a:pt x="320" y="252"/>
                    <a:pt x="319" y="262"/>
                  </a:cubicBezTo>
                  <a:cubicBezTo>
                    <a:pt x="318" y="272"/>
                    <a:pt x="308" y="272"/>
                    <a:pt x="310" y="283"/>
                  </a:cubicBezTo>
                  <a:cubicBezTo>
                    <a:pt x="312" y="294"/>
                    <a:pt x="326" y="317"/>
                    <a:pt x="334" y="327"/>
                  </a:cubicBezTo>
                  <a:cubicBezTo>
                    <a:pt x="342" y="337"/>
                    <a:pt x="353" y="334"/>
                    <a:pt x="361" y="342"/>
                  </a:cubicBezTo>
                  <a:cubicBezTo>
                    <a:pt x="369" y="350"/>
                    <a:pt x="377" y="366"/>
                    <a:pt x="382" y="375"/>
                  </a:cubicBezTo>
                  <a:cubicBezTo>
                    <a:pt x="387" y="384"/>
                    <a:pt x="384" y="391"/>
                    <a:pt x="389" y="397"/>
                  </a:cubicBezTo>
                  <a:cubicBezTo>
                    <a:pt x="394" y="403"/>
                    <a:pt x="414" y="405"/>
                    <a:pt x="415" y="412"/>
                  </a:cubicBezTo>
                  <a:cubicBezTo>
                    <a:pt x="416" y="419"/>
                    <a:pt x="403" y="436"/>
                    <a:pt x="397" y="439"/>
                  </a:cubicBezTo>
                  <a:cubicBezTo>
                    <a:pt x="391" y="442"/>
                    <a:pt x="384" y="437"/>
                    <a:pt x="380" y="432"/>
                  </a:cubicBezTo>
                  <a:cubicBezTo>
                    <a:pt x="376" y="427"/>
                    <a:pt x="381" y="418"/>
                    <a:pt x="376" y="411"/>
                  </a:cubicBezTo>
                  <a:cubicBezTo>
                    <a:pt x="371" y="404"/>
                    <a:pt x="357" y="392"/>
                    <a:pt x="352" y="393"/>
                  </a:cubicBezTo>
                  <a:cubicBezTo>
                    <a:pt x="347" y="394"/>
                    <a:pt x="344" y="407"/>
                    <a:pt x="343" y="417"/>
                  </a:cubicBezTo>
                  <a:cubicBezTo>
                    <a:pt x="342" y="427"/>
                    <a:pt x="353" y="446"/>
                    <a:pt x="347" y="453"/>
                  </a:cubicBezTo>
                  <a:cubicBezTo>
                    <a:pt x="341" y="460"/>
                    <a:pt x="315" y="453"/>
                    <a:pt x="307" y="456"/>
                  </a:cubicBezTo>
                  <a:cubicBezTo>
                    <a:pt x="299" y="459"/>
                    <a:pt x="295" y="470"/>
                    <a:pt x="298" y="474"/>
                  </a:cubicBezTo>
                  <a:cubicBezTo>
                    <a:pt x="301" y="478"/>
                    <a:pt x="318" y="480"/>
                    <a:pt x="325" y="481"/>
                  </a:cubicBezTo>
                  <a:cubicBezTo>
                    <a:pt x="332" y="482"/>
                    <a:pt x="334" y="474"/>
                    <a:pt x="341" y="478"/>
                  </a:cubicBezTo>
                  <a:cubicBezTo>
                    <a:pt x="348" y="482"/>
                    <a:pt x="357" y="500"/>
                    <a:pt x="364" y="505"/>
                  </a:cubicBezTo>
                  <a:cubicBezTo>
                    <a:pt x="371" y="510"/>
                    <a:pt x="376" y="503"/>
                    <a:pt x="383" y="507"/>
                  </a:cubicBezTo>
                  <a:cubicBezTo>
                    <a:pt x="390" y="511"/>
                    <a:pt x="400" y="524"/>
                    <a:pt x="407" y="528"/>
                  </a:cubicBezTo>
                  <a:cubicBezTo>
                    <a:pt x="414" y="532"/>
                    <a:pt x="422" y="526"/>
                    <a:pt x="428" y="531"/>
                  </a:cubicBezTo>
                  <a:cubicBezTo>
                    <a:pt x="434" y="536"/>
                    <a:pt x="436" y="549"/>
                    <a:pt x="445" y="555"/>
                  </a:cubicBezTo>
                  <a:cubicBezTo>
                    <a:pt x="454" y="561"/>
                    <a:pt x="476" y="559"/>
                    <a:pt x="484" y="570"/>
                  </a:cubicBezTo>
                  <a:cubicBezTo>
                    <a:pt x="492" y="581"/>
                    <a:pt x="492" y="612"/>
                    <a:pt x="494" y="624"/>
                  </a:cubicBezTo>
                  <a:cubicBezTo>
                    <a:pt x="496" y="636"/>
                    <a:pt x="500" y="640"/>
                    <a:pt x="499" y="645"/>
                  </a:cubicBezTo>
                  <a:cubicBezTo>
                    <a:pt x="498" y="650"/>
                    <a:pt x="494" y="658"/>
                    <a:pt x="488" y="655"/>
                  </a:cubicBezTo>
                  <a:cubicBezTo>
                    <a:pt x="482" y="652"/>
                    <a:pt x="472" y="632"/>
                    <a:pt x="463" y="625"/>
                  </a:cubicBezTo>
                  <a:cubicBezTo>
                    <a:pt x="454" y="618"/>
                    <a:pt x="441" y="615"/>
                    <a:pt x="431" y="615"/>
                  </a:cubicBezTo>
                  <a:cubicBezTo>
                    <a:pt x="421" y="615"/>
                    <a:pt x="412" y="622"/>
                    <a:pt x="403" y="624"/>
                  </a:cubicBezTo>
                  <a:cubicBezTo>
                    <a:pt x="394" y="626"/>
                    <a:pt x="378" y="623"/>
                    <a:pt x="377" y="628"/>
                  </a:cubicBezTo>
                  <a:cubicBezTo>
                    <a:pt x="376" y="633"/>
                    <a:pt x="393" y="647"/>
                    <a:pt x="397" y="654"/>
                  </a:cubicBezTo>
                  <a:cubicBezTo>
                    <a:pt x="401" y="661"/>
                    <a:pt x="396" y="667"/>
                    <a:pt x="401" y="673"/>
                  </a:cubicBezTo>
                  <a:cubicBezTo>
                    <a:pt x="406" y="679"/>
                    <a:pt x="431" y="683"/>
                    <a:pt x="430" y="690"/>
                  </a:cubicBezTo>
                  <a:cubicBezTo>
                    <a:pt x="429" y="697"/>
                    <a:pt x="402" y="714"/>
                    <a:pt x="395" y="715"/>
                  </a:cubicBezTo>
                  <a:cubicBezTo>
                    <a:pt x="388" y="716"/>
                    <a:pt x="392" y="698"/>
                    <a:pt x="386" y="693"/>
                  </a:cubicBezTo>
                  <a:cubicBezTo>
                    <a:pt x="380" y="688"/>
                    <a:pt x="367" y="687"/>
                    <a:pt x="359" y="684"/>
                  </a:cubicBezTo>
                  <a:cubicBezTo>
                    <a:pt x="351" y="681"/>
                    <a:pt x="344" y="673"/>
                    <a:pt x="340" y="673"/>
                  </a:cubicBezTo>
                  <a:cubicBezTo>
                    <a:pt x="336" y="673"/>
                    <a:pt x="331" y="674"/>
                    <a:pt x="332" y="682"/>
                  </a:cubicBezTo>
                  <a:cubicBezTo>
                    <a:pt x="333" y="690"/>
                    <a:pt x="339" y="713"/>
                    <a:pt x="344" y="723"/>
                  </a:cubicBezTo>
                  <a:cubicBezTo>
                    <a:pt x="349" y="733"/>
                    <a:pt x="361" y="736"/>
                    <a:pt x="364" y="742"/>
                  </a:cubicBezTo>
                  <a:cubicBezTo>
                    <a:pt x="367" y="748"/>
                    <a:pt x="358" y="748"/>
                    <a:pt x="362" y="762"/>
                  </a:cubicBezTo>
                  <a:cubicBezTo>
                    <a:pt x="366" y="776"/>
                    <a:pt x="383" y="814"/>
                    <a:pt x="389" y="828"/>
                  </a:cubicBezTo>
                  <a:cubicBezTo>
                    <a:pt x="395" y="842"/>
                    <a:pt x="403" y="840"/>
                    <a:pt x="401" y="844"/>
                  </a:cubicBezTo>
                  <a:cubicBezTo>
                    <a:pt x="399" y="848"/>
                    <a:pt x="384" y="856"/>
                    <a:pt x="379" y="855"/>
                  </a:cubicBezTo>
                  <a:cubicBezTo>
                    <a:pt x="374" y="854"/>
                    <a:pt x="378" y="840"/>
                    <a:pt x="373" y="835"/>
                  </a:cubicBezTo>
                  <a:cubicBezTo>
                    <a:pt x="368" y="830"/>
                    <a:pt x="354" y="829"/>
                    <a:pt x="349" y="823"/>
                  </a:cubicBezTo>
                  <a:cubicBezTo>
                    <a:pt x="344" y="817"/>
                    <a:pt x="347" y="797"/>
                    <a:pt x="343" y="796"/>
                  </a:cubicBezTo>
                  <a:cubicBezTo>
                    <a:pt x="339" y="795"/>
                    <a:pt x="328" y="811"/>
                    <a:pt x="326" y="819"/>
                  </a:cubicBezTo>
                  <a:cubicBezTo>
                    <a:pt x="324" y="827"/>
                    <a:pt x="331" y="836"/>
                    <a:pt x="328" y="843"/>
                  </a:cubicBezTo>
                  <a:cubicBezTo>
                    <a:pt x="325" y="850"/>
                    <a:pt x="316" y="863"/>
                    <a:pt x="310" y="862"/>
                  </a:cubicBezTo>
                  <a:cubicBezTo>
                    <a:pt x="304" y="861"/>
                    <a:pt x="291" y="845"/>
                    <a:pt x="289" y="838"/>
                  </a:cubicBezTo>
                  <a:cubicBezTo>
                    <a:pt x="287" y="831"/>
                    <a:pt x="296" y="822"/>
                    <a:pt x="296" y="817"/>
                  </a:cubicBezTo>
                  <a:cubicBezTo>
                    <a:pt x="296" y="812"/>
                    <a:pt x="289" y="814"/>
                    <a:pt x="287" y="810"/>
                  </a:cubicBezTo>
                  <a:cubicBezTo>
                    <a:pt x="285" y="806"/>
                    <a:pt x="289" y="797"/>
                    <a:pt x="286" y="793"/>
                  </a:cubicBezTo>
                  <a:cubicBezTo>
                    <a:pt x="283" y="789"/>
                    <a:pt x="274" y="788"/>
                    <a:pt x="268" y="784"/>
                  </a:cubicBezTo>
                  <a:cubicBezTo>
                    <a:pt x="262" y="780"/>
                    <a:pt x="254" y="766"/>
                    <a:pt x="250" y="768"/>
                  </a:cubicBezTo>
                  <a:cubicBezTo>
                    <a:pt x="246" y="770"/>
                    <a:pt x="241" y="788"/>
                    <a:pt x="242" y="796"/>
                  </a:cubicBezTo>
                  <a:cubicBezTo>
                    <a:pt x="243" y="804"/>
                    <a:pt x="256" y="817"/>
                    <a:pt x="254" y="819"/>
                  </a:cubicBezTo>
                  <a:cubicBezTo>
                    <a:pt x="252" y="821"/>
                    <a:pt x="239" y="819"/>
                    <a:pt x="232" y="812"/>
                  </a:cubicBezTo>
                  <a:cubicBezTo>
                    <a:pt x="225" y="805"/>
                    <a:pt x="218" y="785"/>
                    <a:pt x="212" y="776"/>
                  </a:cubicBezTo>
                  <a:cubicBezTo>
                    <a:pt x="206" y="767"/>
                    <a:pt x="194" y="769"/>
                    <a:pt x="193" y="760"/>
                  </a:cubicBezTo>
                  <a:cubicBezTo>
                    <a:pt x="192" y="751"/>
                    <a:pt x="203" y="731"/>
                    <a:pt x="204" y="722"/>
                  </a:cubicBezTo>
                  <a:lnTo>
                    <a:pt x="200" y="708"/>
                  </a:lnTo>
                  <a:cubicBezTo>
                    <a:pt x="194" y="700"/>
                    <a:pt x="179" y="682"/>
                    <a:pt x="170" y="674"/>
                  </a:cubicBezTo>
                  <a:lnTo>
                    <a:pt x="144" y="658"/>
                  </a:lnTo>
                  <a:cubicBezTo>
                    <a:pt x="139" y="651"/>
                    <a:pt x="133" y="644"/>
                    <a:pt x="137" y="634"/>
                  </a:cubicBezTo>
                  <a:cubicBezTo>
                    <a:pt x="141" y="624"/>
                    <a:pt x="164" y="608"/>
                    <a:pt x="169" y="598"/>
                  </a:cubicBezTo>
                  <a:lnTo>
                    <a:pt x="168" y="576"/>
                  </a:lnTo>
                  <a:cubicBezTo>
                    <a:pt x="184" y="572"/>
                    <a:pt x="242" y="569"/>
                    <a:pt x="266" y="573"/>
                  </a:cubicBezTo>
                  <a:cubicBezTo>
                    <a:pt x="290" y="577"/>
                    <a:pt x="300" y="596"/>
                    <a:pt x="311" y="600"/>
                  </a:cubicBezTo>
                  <a:lnTo>
                    <a:pt x="331" y="595"/>
                  </a:lnTo>
                  <a:cubicBezTo>
                    <a:pt x="341" y="598"/>
                    <a:pt x="360" y="620"/>
                    <a:pt x="370" y="619"/>
                  </a:cubicBezTo>
                  <a:cubicBezTo>
                    <a:pt x="380" y="618"/>
                    <a:pt x="391" y="598"/>
                    <a:pt x="391" y="592"/>
                  </a:cubicBezTo>
                  <a:lnTo>
                    <a:pt x="367" y="580"/>
                  </a:lnTo>
                  <a:lnTo>
                    <a:pt x="350" y="579"/>
                  </a:lnTo>
                  <a:lnTo>
                    <a:pt x="344" y="564"/>
                  </a:lnTo>
                  <a:cubicBezTo>
                    <a:pt x="338" y="560"/>
                    <a:pt x="322" y="554"/>
                    <a:pt x="314" y="552"/>
                  </a:cubicBezTo>
                  <a:lnTo>
                    <a:pt x="295" y="553"/>
                  </a:lnTo>
                  <a:cubicBezTo>
                    <a:pt x="286" y="552"/>
                    <a:pt x="272" y="544"/>
                    <a:pt x="262" y="543"/>
                  </a:cubicBezTo>
                  <a:cubicBezTo>
                    <a:pt x="252" y="542"/>
                    <a:pt x="242" y="551"/>
                    <a:pt x="235" y="550"/>
                  </a:cubicBezTo>
                  <a:cubicBezTo>
                    <a:pt x="228" y="549"/>
                    <a:pt x="223" y="538"/>
                    <a:pt x="217" y="537"/>
                  </a:cubicBezTo>
                  <a:cubicBezTo>
                    <a:pt x="211" y="536"/>
                    <a:pt x="204" y="546"/>
                    <a:pt x="199" y="546"/>
                  </a:cubicBezTo>
                  <a:lnTo>
                    <a:pt x="188" y="538"/>
                  </a:lnTo>
                  <a:cubicBezTo>
                    <a:pt x="184" y="540"/>
                    <a:pt x="185" y="553"/>
                    <a:pt x="176" y="555"/>
                  </a:cubicBezTo>
                  <a:cubicBezTo>
                    <a:pt x="167" y="557"/>
                    <a:pt x="144" y="557"/>
                    <a:pt x="136" y="552"/>
                  </a:cubicBezTo>
                  <a:cubicBezTo>
                    <a:pt x="128" y="547"/>
                    <a:pt x="131" y="528"/>
                    <a:pt x="128" y="522"/>
                  </a:cubicBezTo>
                  <a:lnTo>
                    <a:pt x="116" y="514"/>
                  </a:lnTo>
                  <a:lnTo>
                    <a:pt x="110" y="500"/>
                  </a:lnTo>
                  <a:cubicBezTo>
                    <a:pt x="105" y="496"/>
                    <a:pt x="88" y="494"/>
                    <a:pt x="88" y="488"/>
                  </a:cubicBezTo>
                  <a:cubicBezTo>
                    <a:pt x="88" y="482"/>
                    <a:pt x="101" y="466"/>
                    <a:pt x="110" y="463"/>
                  </a:cubicBezTo>
                  <a:cubicBezTo>
                    <a:pt x="119" y="460"/>
                    <a:pt x="141" y="473"/>
                    <a:pt x="142" y="471"/>
                  </a:cubicBezTo>
                  <a:cubicBezTo>
                    <a:pt x="143" y="469"/>
                    <a:pt x="128" y="451"/>
                    <a:pt x="119" y="448"/>
                  </a:cubicBezTo>
                  <a:cubicBezTo>
                    <a:pt x="110" y="445"/>
                    <a:pt x="94" y="455"/>
                    <a:pt x="85" y="453"/>
                  </a:cubicBezTo>
                  <a:lnTo>
                    <a:pt x="66" y="438"/>
                  </a:lnTo>
                  <a:cubicBezTo>
                    <a:pt x="58" y="430"/>
                    <a:pt x="44" y="411"/>
                    <a:pt x="38" y="402"/>
                  </a:cubicBezTo>
                  <a:lnTo>
                    <a:pt x="30" y="380"/>
                  </a:lnTo>
                  <a:lnTo>
                    <a:pt x="8" y="36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3" name="Freeform 103"/>
            <p:cNvSpPr>
              <a:spLocks/>
            </p:cNvSpPr>
            <p:nvPr/>
          </p:nvSpPr>
          <p:spPr bwMode="auto">
            <a:xfrm>
              <a:off x="4161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4" name="Freeform 105"/>
            <p:cNvSpPr>
              <a:spLocks/>
            </p:cNvSpPr>
            <p:nvPr/>
          </p:nvSpPr>
          <p:spPr bwMode="auto">
            <a:xfrm>
              <a:off x="4374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5" name="Freeform 106"/>
            <p:cNvSpPr>
              <a:spLocks/>
            </p:cNvSpPr>
            <p:nvPr/>
          </p:nvSpPr>
          <p:spPr bwMode="auto">
            <a:xfrm>
              <a:off x="4439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6" name="Freeform 109"/>
            <p:cNvSpPr>
              <a:spLocks/>
            </p:cNvSpPr>
            <p:nvPr/>
          </p:nvSpPr>
          <p:spPr bwMode="auto">
            <a:xfrm>
              <a:off x="4342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7" name="Freeform 110"/>
            <p:cNvSpPr>
              <a:spLocks/>
            </p:cNvSpPr>
            <p:nvPr/>
          </p:nvSpPr>
          <p:spPr bwMode="auto">
            <a:xfrm>
              <a:off x="4365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8" name="Freeform 111"/>
            <p:cNvSpPr>
              <a:spLocks/>
            </p:cNvSpPr>
            <p:nvPr/>
          </p:nvSpPr>
          <p:spPr bwMode="auto">
            <a:xfrm>
              <a:off x="4340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9" name="Freeform 112"/>
            <p:cNvSpPr>
              <a:spLocks/>
            </p:cNvSpPr>
            <p:nvPr/>
          </p:nvSpPr>
          <p:spPr bwMode="auto">
            <a:xfrm>
              <a:off x="4362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0" name="Freeform 113"/>
            <p:cNvSpPr>
              <a:spLocks/>
            </p:cNvSpPr>
            <p:nvPr/>
          </p:nvSpPr>
          <p:spPr bwMode="auto">
            <a:xfrm>
              <a:off x="4415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1" name="Freeform 114"/>
            <p:cNvSpPr>
              <a:spLocks/>
            </p:cNvSpPr>
            <p:nvPr/>
          </p:nvSpPr>
          <p:spPr bwMode="auto">
            <a:xfrm>
              <a:off x="4161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2" name="Freeform 115"/>
            <p:cNvSpPr>
              <a:spLocks/>
            </p:cNvSpPr>
            <p:nvPr/>
          </p:nvSpPr>
          <p:spPr bwMode="auto">
            <a:xfrm>
              <a:off x="4481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3" name="Freeform 116"/>
            <p:cNvSpPr>
              <a:spLocks/>
            </p:cNvSpPr>
            <p:nvPr/>
          </p:nvSpPr>
          <p:spPr bwMode="auto">
            <a:xfrm>
              <a:off x="4576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4" name="Freeform 117"/>
            <p:cNvSpPr>
              <a:spLocks/>
            </p:cNvSpPr>
            <p:nvPr/>
          </p:nvSpPr>
          <p:spPr bwMode="auto">
            <a:xfrm>
              <a:off x="4538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5" name="Freeform 118"/>
            <p:cNvSpPr>
              <a:spLocks/>
            </p:cNvSpPr>
            <p:nvPr/>
          </p:nvSpPr>
          <p:spPr bwMode="auto">
            <a:xfrm>
              <a:off x="4488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6" name="Freeform 119"/>
            <p:cNvSpPr>
              <a:spLocks/>
            </p:cNvSpPr>
            <p:nvPr/>
          </p:nvSpPr>
          <p:spPr bwMode="auto">
            <a:xfrm>
              <a:off x="4352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7" name="Freeform 120"/>
            <p:cNvSpPr>
              <a:spLocks/>
            </p:cNvSpPr>
            <p:nvPr/>
          </p:nvSpPr>
          <p:spPr bwMode="auto">
            <a:xfrm>
              <a:off x="4524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8" name="Freeform 121"/>
            <p:cNvSpPr>
              <a:spLocks/>
            </p:cNvSpPr>
            <p:nvPr/>
          </p:nvSpPr>
          <p:spPr bwMode="auto">
            <a:xfrm>
              <a:off x="4504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9" name="Freeform 122"/>
            <p:cNvSpPr>
              <a:spLocks/>
            </p:cNvSpPr>
            <p:nvPr/>
          </p:nvSpPr>
          <p:spPr bwMode="auto">
            <a:xfrm>
              <a:off x="4403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0" name="Freeform 123"/>
            <p:cNvSpPr>
              <a:spLocks/>
            </p:cNvSpPr>
            <p:nvPr/>
          </p:nvSpPr>
          <p:spPr bwMode="auto">
            <a:xfrm>
              <a:off x="4249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1" name="Freeform 124"/>
            <p:cNvSpPr>
              <a:spLocks/>
            </p:cNvSpPr>
            <p:nvPr/>
          </p:nvSpPr>
          <p:spPr bwMode="auto">
            <a:xfrm>
              <a:off x="4281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2" name="Freeform 125"/>
            <p:cNvSpPr>
              <a:spLocks/>
            </p:cNvSpPr>
            <p:nvPr/>
          </p:nvSpPr>
          <p:spPr bwMode="auto">
            <a:xfrm>
              <a:off x="4478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3" name="Freeform 126"/>
            <p:cNvSpPr>
              <a:spLocks/>
            </p:cNvSpPr>
            <p:nvPr/>
          </p:nvSpPr>
          <p:spPr bwMode="auto">
            <a:xfrm>
              <a:off x="4452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4" name="Freeform 127"/>
            <p:cNvSpPr>
              <a:spLocks/>
            </p:cNvSpPr>
            <p:nvPr/>
          </p:nvSpPr>
          <p:spPr bwMode="auto">
            <a:xfrm>
              <a:off x="4338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5" name="Freeform 128"/>
            <p:cNvSpPr>
              <a:spLocks/>
            </p:cNvSpPr>
            <p:nvPr/>
          </p:nvSpPr>
          <p:spPr bwMode="auto">
            <a:xfrm>
              <a:off x="4447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6" name="Freeform 129"/>
            <p:cNvSpPr>
              <a:spLocks/>
            </p:cNvSpPr>
            <p:nvPr/>
          </p:nvSpPr>
          <p:spPr bwMode="auto">
            <a:xfrm>
              <a:off x="4394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" name="Freeform 130"/>
            <p:cNvSpPr>
              <a:spLocks/>
            </p:cNvSpPr>
            <p:nvPr/>
          </p:nvSpPr>
          <p:spPr bwMode="auto">
            <a:xfrm>
              <a:off x="4490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" name="Freeform 131"/>
            <p:cNvSpPr>
              <a:spLocks/>
            </p:cNvSpPr>
            <p:nvPr/>
          </p:nvSpPr>
          <p:spPr bwMode="auto">
            <a:xfrm>
              <a:off x="4488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9" name="Freeform 132"/>
            <p:cNvSpPr>
              <a:spLocks/>
            </p:cNvSpPr>
            <p:nvPr/>
          </p:nvSpPr>
          <p:spPr bwMode="auto">
            <a:xfrm>
              <a:off x="4464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0" name="Freeform 133"/>
            <p:cNvSpPr>
              <a:spLocks/>
            </p:cNvSpPr>
            <p:nvPr/>
          </p:nvSpPr>
          <p:spPr bwMode="auto">
            <a:xfrm>
              <a:off x="4302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1" name="Freeform 134"/>
            <p:cNvSpPr>
              <a:spLocks/>
            </p:cNvSpPr>
            <p:nvPr/>
          </p:nvSpPr>
          <p:spPr bwMode="auto">
            <a:xfrm>
              <a:off x="4355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40" name="Freeform 92" descr="Dark upward diagonal"/>
          <p:cNvSpPr>
            <a:spLocks/>
          </p:cNvSpPr>
          <p:nvPr/>
        </p:nvSpPr>
        <p:spPr bwMode="auto">
          <a:xfrm>
            <a:off x="161925" y="5981700"/>
            <a:ext cx="4219575" cy="850900"/>
          </a:xfrm>
          <a:custGeom>
            <a:avLst/>
            <a:gdLst>
              <a:gd name="T0" fmla="*/ 2147483647 w 2658"/>
              <a:gd name="T1" fmla="*/ 2147483647 h 536"/>
              <a:gd name="T2" fmla="*/ 2147483647 w 2658"/>
              <a:gd name="T3" fmla="*/ 2147483647 h 536"/>
              <a:gd name="T4" fmla="*/ 2147483647 w 2658"/>
              <a:gd name="T5" fmla="*/ 2147483647 h 536"/>
              <a:gd name="T6" fmla="*/ 2147483647 w 2658"/>
              <a:gd name="T7" fmla="*/ 2147483647 h 536"/>
              <a:gd name="T8" fmla="*/ 2147483647 w 2658"/>
              <a:gd name="T9" fmla="*/ 2147483647 h 536"/>
              <a:gd name="T10" fmla="*/ 2147483647 w 2658"/>
              <a:gd name="T11" fmla="*/ 2147483647 h 536"/>
              <a:gd name="T12" fmla="*/ 2147483647 w 2658"/>
              <a:gd name="T13" fmla="*/ 2147483647 h 536"/>
              <a:gd name="T14" fmla="*/ 2147483647 w 2658"/>
              <a:gd name="T15" fmla="*/ 2147483647 h 536"/>
              <a:gd name="T16" fmla="*/ 2147483647 w 2658"/>
              <a:gd name="T17" fmla="*/ 2147483647 h 536"/>
              <a:gd name="T18" fmla="*/ 2147483647 w 2658"/>
              <a:gd name="T19" fmla="*/ 0 h 536"/>
              <a:gd name="T20" fmla="*/ 2147483647 w 2658"/>
              <a:gd name="T21" fmla="*/ 2147483647 h 536"/>
              <a:gd name="T22" fmla="*/ 2147483647 w 2658"/>
              <a:gd name="T23" fmla="*/ 2147483647 h 536"/>
              <a:gd name="T24" fmla="*/ 2147483647 w 2658"/>
              <a:gd name="T25" fmla="*/ 2147483647 h 536"/>
              <a:gd name="T26" fmla="*/ 2147483647 w 2658"/>
              <a:gd name="T27" fmla="*/ 2147483647 h 536"/>
              <a:gd name="T28" fmla="*/ 2147483647 w 2658"/>
              <a:gd name="T29" fmla="*/ 2147483647 h 536"/>
              <a:gd name="T30" fmla="*/ 2147483647 w 2658"/>
              <a:gd name="T31" fmla="*/ 2147483647 h 536"/>
              <a:gd name="T32" fmla="*/ 2147483647 w 2658"/>
              <a:gd name="T33" fmla="*/ 2147483647 h 536"/>
              <a:gd name="T34" fmla="*/ 2147483647 w 2658"/>
              <a:gd name="T35" fmla="*/ 2147483647 h 536"/>
              <a:gd name="T36" fmla="*/ 2147483647 w 2658"/>
              <a:gd name="T37" fmla="*/ 2147483647 h 536"/>
              <a:gd name="T38" fmla="*/ 2147483647 w 2658"/>
              <a:gd name="T39" fmla="*/ 2147483647 h 536"/>
              <a:gd name="T40" fmla="*/ 2147483647 w 2658"/>
              <a:gd name="T41" fmla="*/ 2147483647 h 536"/>
              <a:gd name="T42" fmla="*/ 2147483647 w 2658"/>
              <a:gd name="T43" fmla="*/ 2147483647 h 536"/>
              <a:gd name="T44" fmla="*/ 2147483647 w 2658"/>
              <a:gd name="T45" fmla="*/ 2147483647 h 536"/>
              <a:gd name="T46" fmla="*/ 2147483647 w 2658"/>
              <a:gd name="T47" fmla="*/ 2147483647 h 536"/>
              <a:gd name="T48" fmla="*/ 2147483647 w 2658"/>
              <a:gd name="T49" fmla="*/ 2147483647 h 536"/>
              <a:gd name="T50" fmla="*/ 2147483647 w 2658"/>
              <a:gd name="T51" fmla="*/ 2147483647 h 536"/>
              <a:gd name="T52" fmla="*/ 2147483647 w 2658"/>
              <a:gd name="T53" fmla="*/ 2147483647 h 536"/>
              <a:gd name="T54" fmla="*/ 2147483647 w 2658"/>
              <a:gd name="T55" fmla="*/ 2147483647 h 536"/>
              <a:gd name="T56" fmla="*/ 2147483647 w 2658"/>
              <a:gd name="T57" fmla="*/ 2147483647 h 536"/>
              <a:gd name="T58" fmla="*/ 2147483647 w 2658"/>
              <a:gd name="T59" fmla="*/ 2147483647 h 536"/>
              <a:gd name="T60" fmla="*/ 2147483647 w 2658"/>
              <a:gd name="T61" fmla="*/ 2147483647 h 536"/>
              <a:gd name="T62" fmla="*/ 2147483647 w 2658"/>
              <a:gd name="T63" fmla="*/ 2147483647 h 536"/>
              <a:gd name="T64" fmla="*/ 2147483647 w 2658"/>
              <a:gd name="T65" fmla="*/ 2147483647 h 536"/>
              <a:gd name="T66" fmla="*/ 2147483647 w 2658"/>
              <a:gd name="T67" fmla="*/ 2147483647 h 536"/>
              <a:gd name="T68" fmla="*/ 2147483647 w 2658"/>
              <a:gd name="T69" fmla="*/ 2147483647 h 536"/>
              <a:gd name="T70" fmla="*/ 2147483647 w 2658"/>
              <a:gd name="T71" fmla="*/ 2147483647 h 536"/>
              <a:gd name="T72" fmla="*/ 2147483647 w 2658"/>
              <a:gd name="T73" fmla="*/ 2147483647 h 536"/>
              <a:gd name="T74" fmla="*/ 2147483647 w 2658"/>
              <a:gd name="T75" fmla="*/ 2147483647 h 536"/>
              <a:gd name="T76" fmla="*/ 2147483647 w 2658"/>
              <a:gd name="T77" fmla="*/ 2147483647 h 536"/>
              <a:gd name="T78" fmla="*/ 2147483647 w 2658"/>
              <a:gd name="T79" fmla="*/ 2147483647 h 536"/>
              <a:gd name="T80" fmla="*/ 2147483647 w 2658"/>
              <a:gd name="T81" fmla="*/ 2147483647 h 536"/>
              <a:gd name="T82" fmla="*/ 2147483647 w 2658"/>
              <a:gd name="T83" fmla="*/ 2147483647 h 536"/>
              <a:gd name="T84" fmla="*/ 2147483647 w 2658"/>
              <a:gd name="T85" fmla="*/ 2147483647 h 536"/>
              <a:gd name="T86" fmla="*/ 2147483647 w 2658"/>
              <a:gd name="T87" fmla="*/ 2147483647 h 536"/>
              <a:gd name="T88" fmla="*/ 2147483647 w 2658"/>
              <a:gd name="T89" fmla="*/ 2147483647 h 536"/>
              <a:gd name="T90" fmla="*/ 2147483647 w 2658"/>
              <a:gd name="T91" fmla="*/ 2147483647 h 536"/>
              <a:gd name="T92" fmla="*/ 2147483647 w 2658"/>
              <a:gd name="T93" fmla="*/ 2147483647 h 536"/>
              <a:gd name="T94" fmla="*/ 2147483647 w 2658"/>
              <a:gd name="T95" fmla="*/ 2147483647 h 536"/>
              <a:gd name="T96" fmla="*/ 2147483647 w 2658"/>
              <a:gd name="T97" fmla="*/ 2147483647 h 536"/>
              <a:gd name="T98" fmla="*/ 2147483647 w 2658"/>
              <a:gd name="T99" fmla="*/ 2147483647 h 536"/>
              <a:gd name="T100" fmla="*/ 2147483647 w 2658"/>
              <a:gd name="T101" fmla="*/ 2147483647 h 536"/>
              <a:gd name="T102" fmla="*/ 2147483647 w 2658"/>
              <a:gd name="T103" fmla="*/ 2147483647 h 536"/>
              <a:gd name="T104" fmla="*/ 2147483647 w 2658"/>
              <a:gd name="T105" fmla="*/ 2147483647 h 536"/>
              <a:gd name="T106" fmla="*/ 0 w 2658"/>
              <a:gd name="T107" fmla="*/ 2147483647 h 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8"/>
              <a:gd name="T163" fmla="*/ 0 h 536"/>
              <a:gd name="T164" fmla="*/ 2658 w 2658"/>
              <a:gd name="T165" fmla="*/ 536 h 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8" h="536">
                <a:moveTo>
                  <a:pt x="0" y="352"/>
                </a:moveTo>
                <a:lnTo>
                  <a:pt x="20" y="324"/>
                </a:lnTo>
                <a:cubicBezTo>
                  <a:pt x="28" y="316"/>
                  <a:pt x="43" y="317"/>
                  <a:pt x="51" y="306"/>
                </a:cubicBezTo>
                <a:cubicBezTo>
                  <a:pt x="59" y="295"/>
                  <a:pt x="64" y="268"/>
                  <a:pt x="71" y="260"/>
                </a:cubicBezTo>
                <a:cubicBezTo>
                  <a:pt x="78" y="252"/>
                  <a:pt x="83" y="262"/>
                  <a:pt x="93" y="257"/>
                </a:cubicBezTo>
                <a:cubicBezTo>
                  <a:pt x="103" y="252"/>
                  <a:pt x="120" y="237"/>
                  <a:pt x="131" y="231"/>
                </a:cubicBezTo>
                <a:cubicBezTo>
                  <a:pt x="142" y="225"/>
                  <a:pt x="151" y="225"/>
                  <a:pt x="158" y="219"/>
                </a:cubicBezTo>
                <a:cubicBezTo>
                  <a:pt x="165" y="213"/>
                  <a:pt x="167" y="200"/>
                  <a:pt x="174" y="195"/>
                </a:cubicBezTo>
                <a:cubicBezTo>
                  <a:pt x="181" y="190"/>
                  <a:pt x="189" y="192"/>
                  <a:pt x="198" y="189"/>
                </a:cubicBezTo>
                <a:cubicBezTo>
                  <a:pt x="207" y="186"/>
                  <a:pt x="218" y="176"/>
                  <a:pt x="227" y="174"/>
                </a:cubicBezTo>
                <a:cubicBezTo>
                  <a:pt x="236" y="172"/>
                  <a:pt x="245" y="178"/>
                  <a:pt x="252" y="176"/>
                </a:cubicBezTo>
                <a:cubicBezTo>
                  <a:pt x="259" y="174"/>
                  <a:pt x="264" y="163"/>
                  <a:pt x="270" y="161"/>
                </a:cubicBezTo>
                <a:cubicBezTo>
                  <a:pt x="276" y="159"/>
                  <a:pt x="273" y="164"/>
                  <a:pt x="288" y="161"/>
                </a:cubicBezTo>
                <a:cubicBezTo>
                  <a:pt x="303" y="158"/>
                  <a:pt x="346" y="148"/>
                  <a:pt x="360" y="141"/>
                </a:cubicBezTo>
                <a:cubicBezTo>
                  <a:pt x="374" y="134"/>
                  <a:pt x="368" y="128"/>
                  <a:pt x="375" y="122"/>
                </a:cubicBezTo>
                <a:cubicBezTo>
                  <a:pt x="382" y="116"/>
                  <a:pt x="395" y="113"/>
                  <a:pt x="404" y="104"/>
                </a:cubicBezTo>
                <a:cubicBezTo>
                  <a:pt x="413" y="95"/>
                  <a:pt x="420" y="77"/>
                  <a:pt x="428" y="68"/>
                </a:cubicBezTo>
                <a:cubicBezTo>
                  <a:pt x="436" y="59"/>
                  <a:pt x="445" y="59"/>
                  <a:pt x="453" y="51"/>
                </a:cubicBezTo>
                <a:cubicBezTo>
                  <a:pt x="461" y="43"/>
                  <a:pt x="469" y="28"/>
                  <a:pt x="476" y="20"/>
                </a:cubicBezTo>
                <a:lnTo>
                  <a:pt x="495" y="0"/>
                </a:lnTo>
                <a:lnTo>
                  <a:pt x="513" y="9"/>
                </a:lnTo>
                <a:cubicBezTo>
                  <a:pt x="529" y="19"/>
                  <a:pt x="564" y="44"/>
                  <a:pt x="591" y="62"/>
                </a:cubicBezTo>
                <a:cubicBezTo>
                  <a:pt x="618" y="80"/>
                  <a:pt x="646" y="108"/>
                  <a:pt x="672" y="117"/>
                </a:cubicBezTo>
                <a:cubicBezTo>
                  <a:pt x="698" y="126"/>
                  <a:pt x="715" y="113"/>
                  <a:pt x="744" y="119"/>
                </a:cubicBezTo>
                <a:cubicBezTo>
                  <a:pt x="773" y="125"/>
                  <a:pt x="811" y="148"/>
                  <a:pt x="845" y="156"/>
                </a:cubicBezTo>
                <a:cubicBezTo>
                  <a:pt x="879" y="164"/>
                  <a:pt x="927" y="170"/>
                  <a:pt x="947" y="168"/>
                </a:cubicBezTo>
                <a:cubicBezTo>
                  <a:pt x="967" y="166"/>
                  <a:pt x="956" y="150"/>
                  <a:pt x="964" y="144"/>
                </a:cubicBezTo>
                <a:cubicBezTo>
                  <a:pt x="972" y="138"/>
                  <a:pt x="984" y="132"/>
                  <a:pt x="998" y="134"/>
                </a:cubicBezTo>
                <a:cubicBezTo>
                  <a:pt x="1012" y="136"/>
                  <a:pt x="1037" y="155"/>
                  <a:pt x="1050" y="155"/>
                </a:cubicBezTo>
                <a:cubicBezTo>
                  <a:pt x="1063" y="155"/>
                  <a:pt x="1066" y="139"/>
                  <a:pt x="1076" y="134"/>
                </a:cubicBezTo>
                <a:cubicBezTo>
                  <a:pt x="1086" y="129"/>
                  <a:pt x="1099" y="132"/>
                  <a:pt x="1109" y="125"/>
                </a:cubicBezTo>
                <a:cubicBezTo>
                  <a:pt x="1119" y="118"/>
                  <a:pt x="1125" y="99"/>
                  <a:pt x="1136" y="92"/>
                </a:cubicBezTo>
                <a:cubicBezTo>
                  <a:pt x="1147" y="85"/>
                  <a:pt x="1164" y="83"/>
                  <a:pt x="1173" y="83"/>
                </a:cubicBezTo>
                <a:cubicBezTo>
                  <a:pt x="1182" y="83"/>
                  <a:pt x="1185" y="94"/>
                  <a:pt x="1193" y="92"/>
                </a:cubicBezTo>
                <a:cubicBezTo>
                  <a:pt x="1201" y="90"/>
                  <a:pt x="1212" y="70"/>
                  <a:pt x="1224" y="72"/>
                </a:cubicBezTo>
                <a:cubicBezTo>
                  <a:pt x="1236" y="74"/>
                  <a:pt x="1254" y="105"/>
                  <a:pt x="1266" y="105"/>
                </a:cubicBezTo>
                <a:cubicBezTo>
                  <a:pt x="1278" y="105"/>
                  <a:pt x="1284" y="82"/>
                  <a:pt x="1296" y="74"/>
                </a:cubicBezTo>
                <a:cubicBezTo>
                  <a:pt x="1308" y="66"/>
                  <a:pt x="1327" y="61"/>
                  <a:pt x="1337" y="59"/>
                </a:cubicBezTo>
                <a:cubicBezTo>
                  <a:pt x="1347" y="57"/>
                  <a:pt x="1341" y="67"/>
                  <a:pt x="1359" y="63"/>
                </a:cubicBezTo>
                <a:cubicBezTo>
                  <a:pt x="1377" y="59"/>
                  <a:pt x="1424" y="35"/>
                  <a:pt x="1445" y="33"/>
                </a:cubicBezTo>
                <a:cubicBezTo>
                  <a:pt x="1466" y="31"/>
                  <a:pt x="1473" y="47"/>
                  <a:pt x="1487" y="51"/>
                </a:cubicBezTo>
                <a:cubicBezTo>
                  <a:pt x="1501" y="55"/>
                  <a:pt x="1517" y="58"/>
                  <a:pt x="1530" y="59"/>
                </a:cubicBezTo>
                <a:cubicBezTo>
                  <a:pt x="1543" y="60"/>
                  <a:pt x="1553" y="53"/>
                  <a:pt x="1566" y="56"/>
                </a:cubicBezTo>
                <a:cubicBezTo>
                  <a:pt x="1579" y="59"/>
                  <a:pt x="1593" y="76"/>
                  <a:pt x="1607" y="77"/>
                </a:cubicBezTo>
                <a:cubicBezTo>
                  <a:pt x="1621" y="78"/>
                  <a:pt x="1638" y="62"/>
                  <a:pt x="1649" y="60"/>
                </a:cubicBezTo>
                <a:cubicBezTo>
                  <a:pt x="1660" y="58"/>
                  <a:pt x="1663" y="68"/>
                  <a:pt x="1671" y="68"/>
                </a:cubicBezTo>
                <a:cubicBezTo>
                  <a:pt x="1679" y="68"/>
                  <a:pt x="1692" y="62"/>
                  <a:pt x="1700" y="62"/>
                </a:cubicBezTo>
                <a:cubicBezTo>
                  <a:pt x="1708" y="62"/>
                  <a:pt x="1710" y="72"/>
                  <a:pt x="1722" y="71"/>
                </a:cubicBezTo>
                <a:cubicBezTo>
                  <a:pt x="1734" y="70"/>
                  <a:pt x="1755" y="51"/>
                  <a:pt x="1775" y="53"/>
                </a:cubicBezTo>
                <a:cubicBezTo>
                  <a:pt x="1795" y="55"/>
                  <a:pt x="1828" y="79"/>
                  <a:pt x="1845" y="83"/>
                </a:cubicBezTo>
                <a:cubicBezTo>
                  <a:pt x="1862" y="87"/>
                  <a:pt x="1873" y="73"/>
                  <a:pt x="1880" y="75"/>
                </a:cubicBezTo>
                <a:cubicBezTo>
                  <a:pt x="1887" y="77"/>
                  <a:pt x="1882" y="88"/>
                  <a:pt x="1889" y="96"/>
                </a:cubicBezTo>
                <a:cubicBezTo>
                  <a:pt x="1896" y="104"/>
                  <a:pt x="1914" y="118"/>
                  <a:pt x="1922" y="122"/>
                </a:cubicBezTo>
                <a:cubicBezTo>
                  <a:pt x="1930" y="126"/>
                  <a:pt x="1933" y="117"/>
                  <a:pt x="1940" y="119"/>
                </a:cubicBezTo>
                <a:cubicBezTo>
                  <a:pt x="1947" y="121"/>
                  <a:pt x="1957" y="133"/>
                  <a:pt x="1964" y="134"/>
                </a:cubicBezTo>
                <a:cubicBezTo>
                  <a:pt x="1971" y="135"/>
                  <a:pt x="1979" y="125"/>
                  <a:pt x="1985" y="123"/>
                </a:cubicBezTo>
                <a:cubicBezTo>
                  <a:pt x="1991" y="121"/>
                  <a:pt x="1993" y="126"/>
                  <a:pt x="2000" y="123"/>
                </a:cubicBezTo>
                <a:cubicBezTo>
                  <a:pt x="2007" y="120"/>
                  <a:pt x="2020" y="109"/>
                  <a:pt x="2028" y="107"/>
                </a:cubicBezTo>
                <a:cubicBezTo>
                  <a:pt x="2036" y="105"/>
                  <a:pt x="2038" y="113"/>
                  <a:pt x="2046" y="110"/>
                </a:cubicBezTo>
                <a:cubicBezTo>
                  <a:pt x="2054" y="107"/>
                  <a:pt x="2066" y="89"/>
                  <a:pt x="2078" y="90"/>
                </a:cubicBezTo>
                <a:cubicBezTo>
                  <a:pt x="2090" y="91"/>
                  <a:pt x="2112" y="110"/>
                  <a:pt x="2120" y="117"/>
                </a:cubicBezTo>
                <a:cubicBezTo>
                  <a:pt x="2128" y="124"/>
                  <a:pt x="2117" y="134"/>
                  <a:pt x="2127" y="135"/>
                </a:cubicBezTo>
                <a:cubicBezTo>
                  <a:pt x="2137" y="136"/>
                  <a:pt x="2173" y="132"/>
                  <a:pt x="2178" y="126"/>
                </a:cubicBezTo>
                <a:cubicBezTo>
                  <a:pt x="2183" y="120"/>
                  <a:pt x="2158" y="100"/>
                  <a:pt x="2159" y="96"/>
                </a:cubicBezTo>
                <a:cubicBezTo>
                  <a:pt x="2160" y="92"/>
                  <a:pt x="2177" y="103"/>
                  <a:pt x="2186" y="104"/>
                </a:cubicBezTo>
                <a:cubicBezTo>
                  <a:pt x="2195" y="105"/>
                  <a:pt x="2208" y="100"/>
                  <a:pt x="2213" y="104"/>
                </a:cubicBezTo>
                <a:cubicBezTo>
                  <a:pt x="2218" y="108"/>
                  <a:pt x="2210" y="120"/>
                  <a:pt x="2214" y="125"/>
                </a:cubicBezTo>
                <a:cubicBezTo>
                  <a:pt x="2218" y="130"/>
                  <a:pt x="2229" y="132"/>
                  <a:pt x="2235" y="137"/>
                </a:cubicBezTo>
                <a:cubicBezTo>
                  <a:pt x="2241" y="142"/>
                  <a:pt x="2242" y="154"/>
                  <a:pt x="2253" y="155"/>
                </a:cubicBezTo>
                <a:cubicBezTo>
                  <a:pt x="2264" y="156"/>
                  <a:pt x="2287" y="144"/>
                  <a:pt x="2300" y="144"/>
                </a:cubicBezTo>
                <a:cubicBezTo>
                  <a:pt x="2313" y="144"/>
                  <a:pt x="2321" y="154"/>
                  <a:pt x="2331" y="152"/>
                </a:cubicBezTo>
                <a:cubicBezTo>
                  <a:pt x="2341" y="150"/>
                  <a:pt x="2348" y="136"/>
                  <a:pt x="2358" y="135"/>
                </a:cubicBezTo>
                <a:cubicBezTo>
                  <a:pt x="2368" y="134"/>
                  <a:pt x="2380" y="146"/>
                  <a:pt x="2390" y="143"/>
                </a:cubicBezTo>
                <a:cubicBezTo>
                  <a:pt x="2400" y="140"/>
                  <a:pt x="2408" y="121"/>
                  <a:pt x="2418" y="117"/>
                </a:cubicBezTo>
                <a:cubicBezTo>
                  <a:pt x="2428" y="113"/>
                  <a:pt x="2437" y="120"/>
                  <a:pt x="2447" y="117"/>
                </a:cubicBezTo>
                <a:cubicBezTo>
                  <a:pt x="2457" y="114"/>
                  <a:pt x="2469" y="101"/>
                  <a:pt x="2478" y="102"/>
                </a:cubicBezTo>
                <a:cubicBezTo>
                  <a:pt x="2487" y="103"/>
                  <a:pt x="2496" y="124"/>
                  <a:pt x="2502" y="126"/>
                </a:cubicBezTo>
                <a:cubicBezTo>
                  <a:pt x="2508" y="128"/>
                  <a:pt x="2510" y="116"/>
                  <a:pt x="2517" y="117"/>
                </a:cubicBezTo>
                <a:cubicBezTo>
                  <a:pt x="2524" y="118"/>
                  <a:pt x="2541" y="125"/>
                  <a:pt x="2544" y="132"/>
                </a:cubicBezTo>
                <a:cubicBezTo>
                  <a:pt x="2547" y="139"/>
                  <a:pt x="2534" y="155"/>
                  <a:pt x="2535" y="162"/>
                </a:cubicBezTo>
                <a:cubicBezTo>
                  <a:pt x="2536" y="169"/>
                  <a:pt x="2549" y="170"/>
                  <a:pt x="2550" y="177"/>
                </a:cubicBezTo>
                <a:cubicBezTo>
                  <a:pt x="2551" y="184"/>
                  <a:pt x="2540" y="197"/>
                  <a:pt x="2541" y="203"/>
                </a:cubicBezTo>
                <a:cubicBezTo>
                  <a:pt x="2542" y="209"/>
                  <a:pt x="2554" y="210"/>
                  <a:pt x="2559" y="212"/>
                </a:cubicBezTo>
                <a:cubicBezTo>
                  <a:pt x="2564" y="214"/>
                  <a:pt x="2569" y="218"/>
                  <a:pt x="2574" y="215"/>
                </a:cubicBezTo>
                <a:cubicBezTo>
                  <a:pt x="2579" y="212"/>
                  <a:pt x="2580" y="200"/>
                  <a:pt x="2588" y="195"/>
                </a:cubicBezTo>
                <a:cubicBezTo>
                  <a:pt x="2596" y="190"/>
                  <a:pt x="2614" y="188"/>
                  <a:pt x="2621" y="183"/>
                </a:cubicBezTo>
                <a:cubicBezTo>
                  <a:pt x="2628" y="178"/>
                  <a:pt x="2626" y="165"/>
                  <a:pt x="2630" y="162"/>
                </a:cubicBezTo>
                <a:cubicBezTo>
                  <a:pt x="2634" y="159"/>
                  <a:pt x="2643" y="163"/>
                  <a:pt x="2645" y="167"/>
                </a:cubicBezTo>
                <a:cubicBezTo>
                  <a:pt x="2647" y="171"/>
                  <a:pt x="2638" y="182"/>
                  <a:pt x="2640" y="188"/>
                </a:cubicBezTo>
                <a:cubicBezTo>
                  <a:pt x="2642" y="194"/>
                  <a:pt x="2658" y="201"/>
                  <a:pt x="2657" y="206"/>
                </a:cubicBezTo>
                <a:cubicBezTo>
                  <a:pt x="2656" y="211"/>
                  <a:pt x="2640" y="216"/>
                  <a:pt x="2636" y="221"/>
                </a:cubicBezTo>
                <a:cubicBezTo>
                  <a:pt x="2632" y="226"/>
                  <a:pt x="2638" y="230"/>
                  <a:pt x="2634" y="237"/>
                </a:cubicBezTo>
                <a:cubicBezTo>
                  <a:pt x="2630" y="244"/>
                  <a:pt x="2624" y="255"/>
                  <a:pt x="2613" y="261"/>
                </a:cubicBezTo>
                <a:cubicBezTo>
                  <a:pt x="2602" y="267"/>
                  <a:pt x="2580" y="269"/>
                  <a:pt x="2570" y="275"/>
                </a:cubicBezTo>
                <a:cubicBezTo>
                  <a:pt x="2560" y="281"/>
                  <a:pt x="2555" y="289"/>
                  <a:pt x="2555" y="296"/>
                </a:cubicBezTo>
                <a:cubicBezTo>
                  <a:pt x="2555" y="303"/>
                  <a:pt x="2567" y="310"/>
                  <a:pt x="2571" y="317"/>
                </a:cubicBezTo>
                <a:cubicBezTo>
                  <a:pt x="2575" y="324"/>
                  <a:pt x="2578" y="328"/>
                  <a:pt x="2580" y="335"/>
                </a:cubicBezTo>
                <a:cubicBezTo>
                  <a:pt x="2582" y="342"/>
                  <a:pt x="2579" y="355"/>
                  <a:pt x="2582" y="360"/>
                </a:cubicBezTo>
                <a:cubicBezTo>
                  <a:pt x="2585" y="365"/>
                  <a:pt x="2595" y="362"/>
                  <a:pt x="2598" y="365"/>
                </a:cubicBezTo>
                <a:cubicBezTo>
                  <a:pt x="2601" y="368"/>
                  <a:pt x="2597" y="375"/>
                  <a:pt x="2603" y="381"/>
                </a:cubicBezTo>
                <a:cubicBezTo>
                  <a:pt x="2609" y="387"/>
                  <a:pt x="2630" y="394"/>
                  <a:pt x="2633" y="401"/>
                </a:cubicBezTo>
                <a:cubicBezTo>
                  <a:pt x="2636" y="408"/>
                  <a:pt x="2622" y="415"/>
                  <a:pt x="2621" y="426"/>
                </a:cubicBezTo>
                <a:cubicBezTo>
                  <a:pt x="2620" y="437"/>
                  <a:pt x="2630" y="455"/>
                  <a:pt x="2627" y="465"/>
                </a:cubicBezTo>
                <a:cubicBezTo>
                  <a:pt x="2624" y="475"/>
                  <a:pt x="2608" y="480"/>
                  <a:pt x="2603" y="489"/>
                </a:cubicBezTo>
                <a:cubicBezTo>
                  <a:pt x="2598" y="498"/>
                  <a:pt x="2603" y="513"/>
                  <a:pt x="2598" y="519"/>
                </a:cubicBezTo>
                <a:cubicBezTo>
                  <a:pt x="2593" y="525"/>
                  <a:pt x="2576" y="522"/>
                  <a:pt x="2570" y="525"/>
                </a:cubicBezTo>
                <a:lnTo>
                  <a:pt x="2561" y="536"/>
                </a:lnTo>
                <a:lnTo>
                  <a:pt x="0" y="533"/>
                </a:lnTo>
                <a:lnTo>
                  <a:pt x="0" y="352"/>
                </a:ln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8" name="Freeform 90" descr="Dark upward diagonal"/>
          <p:cNvSpPr>
            <a:spLocks/>
          </p:cNvSpPr>
          <p:nvPr/>
        </p:nvSpPr>
        <p:spPr bwMode="auto">
          <a:xfrm>
            <a:off x="2351088" y="3501008"/>
            <a:ext cx="1563687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5" name="Freeform 87"/>
          <p:cNvSpPr>
            <a:spLocks/>
          </p:cNvSpPr>
          <p:nvPr/>
        </p:nvSpPr>
        <p:spPr bwMode="auto">
          <a:xfrm>
            <a:off x="2095500" y="2041525"/>
            <a:ext cx="2144713" cy="2303463"/>
          </a:xfrm>
          <a:custGeom>
            <a:avLst/>
            <a:gdLst>
              <a:gd name="T0" fmla="*/ 2147483647 w 1351"/>
              <a:gd name="T1" fmla="*/ 2147483647 h 1451"/>
              <a:gd name="T2" fmla="*/ 2147483647 w 1351"/>
              <a:gd name="T3" fmla="*/ 2147483647 h 1451"/>
              <a:gd name="T4" fmla="*/ 2147483647 w 1351"/>
              <a:gd name="T5" fmla="*/ 2147483647 h 1451"/>
              <a:gd name="T6" fmla="*/ 2147483647 w 1351"/>
              <a:gd name="T7" fmla="*/ 2147483647 h 1451"/>
              <a:gd name="T8" fmla="*/ 2147483647 w 1351"/>
              <a:gd name="T9" fmla="*/ 2147483647 h 1451"/>
              <a:gd name="T10" fmla="*/ 2147483647 w 1351"/>
              <a:gd name="T11" fmla="*/ 2147483647 h 1451"/>
              <a:gd name="T12" fmla="*/ 2147483647 w 1351"/>
              <a:gd name="T13" fmla="*/ 2147483647 h 1451"/>
              <a:gd name="T14" fmla="*/ 2147483647 w 1351"/>
              <a:gd name="T15" fmla="*/ 2147483647 h 1451"/>
              <a:gd name="T16" fmla="*/ 2147483647 w 1351"/>
              <a:gd name="T17" fmla="*/ 2147483647 h 1451"/>
              <a:gd name="T18" fmla="*/ 2147483647 w 1351"/>
              <a:gd name="T19" fmla="*/ 2147483647 h 1451"/>
              <a:gd name="T20" fmla="*/ 2147483647 w 1351"/>
              <a:gd name="T21" fmla="*/ 2147483647 h 1451"/>
              <a:gd name="T22" fmla="*/ 2147483647 w 1351"/>
              <a:gd name="T23" fmla="*/ 2147483647 h 1451"/>
              <a:gd name="T24" fmla="*/ 2147483647 w 1351"/>
              <a:gd name="T25" fmla="*/ 2147483647 h 1451"/>
              <a:gd name="T26" fmla="*/ 2147483647 w 1351"/>
              <a:gd name="T27" fmla="*/ 2147483647 h 1451"/>
              <a:gd name="T28" fmla="*/ 2147483647 w 1351"/>
              <a:gd name="T29" fmla="*/ 2147483647 h 1451"/>
              <a:gd name="T30" fmla="*/ 2147483647 w 1351"/>
              <a:gd name="T31" fmla="*/ 2147483647 h 1451"/>
              <a:gd name="T32" fmla="*/ 2147483647 w 1351"/>
              <a:gd name="T33" fmla="*/ 2147483647 h 1451"/>
              <a:gd name="T34" fmla="*/ 2147483647 w 1351"/>
              <a:gd name="T35" fmla="*/ 2147483647 h 1451"/>
              <a:gd name="T36" fmla="*/ 2147483647 w 1351"/>
              <a:gd name="T37" fmla="*/ 2147483647 h 1451"/>
              <a:gd name="T38" fmla="*/ 2147483647 w 1351"/>
              <a:gd name="T39" fmla="*/ 2147483647 h 1451"/>
              <a:gd name="T40" fmla="*/ 2147483647 w 1351"/>
              <a:gd name="T41" fmla="*/ 2147483647 h 1451"/>
              <a:gd name="T42" fmla="*/ 2147483647 w 1351"/>
              <a:gd name="T43" fmla="*/ 2147483647 h 1451"/>
              <a:gd name="T44" fmla="*/ 2147483647 w 1351"/>
              <a:gd name="T45" fmla="*/ 2147483647 h 1451"/>
              <a:gd name="T46" fmla="*/ 2147483647 w 1351"/>
              <a:gd name="T47" fmla="*/ 2147483647 h 1451"/>
              <a:gd name="T48" fmla="*/ 2147483647 w 1351"/>
              <a:gd name="T49" fmla="*/ 2147483647 h 1451"/>
              <a:gd name="T50" fmla="*/ 2147483647 w 1351"/>
              <a:gd name="T51" fmla="*/ 2147483647 h 1451"/>
              <a:gd name="T52" fmla="*/ 2147483647 w 1351"/>
              <a:gd name="T53" fmla="*/ 2147483647 h 1451"/>
              <a:gd name="T54" fmla="*/ 2147483647 w 1351"/>
              <a:gd name="T55" fmla="*/ 2147483647 h 1451"/>
              <a:gd name="T56" fmla="*/ 2147483647 w 1351"/>
              <a:gd name="T57" fmla="*/ 2147483647 h 1451"/>
              <a:gd name="T58" fmla="*/ 2147483647 w 1351"/>
              <a:gd name="T59" fmla="*/ 2147483647 h 1451"/>
              <a:gd name="T60" fmla="*/ 2147483647 w 1351"/>
              <a:gd name="T61" fmla="*/ 2147483647 h 1451"/>
              <a:gd name="T62" fmla="*/ 2147483647 w 1351"/>
              <a:gd name="T63" fmla="*/ 2147483647 h 1451"/>
              <a:gd name="T64" fmla="*/ 2147483647 w 1351"/>
              <a:gd name="T65" fmla="*/ 2147483647 h 1451"/>
              <a:gd name="T66" fmla="*/ 2147483647 w 1351"/>
              <a:gd name="T67" fmla="*/ 2147483647 h 1451"/>
              <a:gd name="T68" fmla="*/ 2147483647 w 1351"/>
              <a:gd name="T69" fmla="*/ 2147483647 h 1451"/>
              <a:gd name="T70" fmla="*/ 2147483647 w 1351"/>
              <a:gd name="T71" fmla="*/ 2147483647 h 1451"/>
              <a:gd name="T72" fmla="*/ 2147483647 w 1351"/>
              <a:gd name="T73" fmla="*/ 2147483647 h 1451"/>
              <a:gd name="T74" fmla="*/ 2147483647 w 1351"/>
              <a:gd name="T75" fmla="*/ 2147483647 h 1451"/>
              <a:gd name="T76" fmla="*/ 2147483647 w 1351"/>
              <a:gd name="T77" fmla="*/ 2147483647 h 1451"/>
              <a:gd name="T78" fmla="*/ 2147483647 w 1351"/>
              <a:gd name="T79" fmla="*/ 2147483647 h 1451"/>
              <a:gd name="T80" fmla="*/ 2147483647 w 1351"/>
              <a:gd name="T81" fmla="*/ 2147483647 h 1451"/>
              <a:gd name="T82" fmla="*/ 2147483647 w 1351"/>
              <a:gd name="T83" fmla="*/ 2147483647 h 1451"/>
              <a:gd name="T84" fmla="*/ 2147483647 w 1351"/>
              <a:gd name="T85" fmla="*/ 2147483647 h 1451"/>
              <a:gd name="T86" fmla="*/ 2147483647 w 1351"/>
              <a:gd name="T87" fmla="*/ 2147483647 h 1451"/>
              <a:gd name="T88" fmla="*/ 2147483647 w 1351"/>
              <a:gd name="T89" fmla="*/ 2147483647 h 1451"/>
              <a:gd name="T90" fmla="*/ 2147483647 w 1351"/>
              <a:gd name="T91" fmla="*/ 2147483647 h 1451"/>
              <a:gd name="T92" fmla="*/ 2147483647 w 1351"/>
              <a:gd name="T93" fmla="*/ 2147483647 h 1451"/>
              <a:gd name="T94" fmla="*/ 2147483647 w 1351"/>
              <a:gd name="T95" fmla="*/ 2147483647 h 1451"/>
              <a:gd name="T96" fmla="*/ 2147483647 w 1351"/>
              <a:gd name="T97" fmla="*/ 2147483647 h 1451"/>
              <a:gd name="T98" fmla="*/ 2147483647 w 1351"/>
              <a:gd name="T99" fmla="*/ 2147483647 h 1451"/>
              <a:gd name="T100" fmla="*/ 2147483647 w 1351"/>
              <a:gd name="T101" fmla="*/ 2147483647 h 1451"/>
              <a:gd name="T102" fmla="*/ 2147483647 w 1351"/>
              <a:gd name="T103" fmla="*/ 2147483647 h 1451"/>
              <a:gd name="T104" fmla="*/ 2147483647 w 1351"/>
              <a:gd name="T105" fmla="*/ 2147483647 h 1451"/>
              <a:gd name="T106" fmla="*/ 2147483647 w 1351"/>
              <a:gd name="T107" fmla="*/ 2147483647 h 1451"/>
              <a:gd name="T108" fmla="*/ 2147483647 w 1351"/>
              <a:gd name="T109" fmla="*/ 2147483647 h 1451"/>
              <a:gd name="T110" fmla="*/ 2147483647 w 1351"/>
              <a:gd name="T111" fmla="*/ 2147483647 h 1451"/>
              <a:gd name="T112" fmla="*/ 2147483647 w 1351"/>
              <a:gd name="T113" fmla="*/ 2147483647 h 14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51"/>
              <a:gd name="T172" fmla="*/ 0 h 1451"/>
              <a:gd name="T173" fmla="*/ 1351 w 1351"/>
              <a:gd name="T174" fmla="*/ 1451 h 14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51" h="1451">
                <a:moveTo>
                  <a:pt x="1332" y="73"/>
                </a:moveTo>
                <a:cubicBezTo>
                  <a:pt x="1330" y="60"/>
                  <a:pt x="1328" y="42"/>
                  <a:pt x="1302" y="31"/>
                </a:cubicBezTo>
                <a:cubicBezTo>
                  <a:pt x="1276" y="20"/>
                  <a:pt x="1213" y="0"/>
                  <a:pt x="1178" y="9"/>
                </a:cubicBezTo>
                <a:cubicBezTo>
                  <a:pt x="1143" y="18"/>
                  <a:pt x="1107" y="62"/>
                  <a:pt x="1090" y="83"/>
                </a:cubicBezTo>
                <a:cubicBezTo>
                  <a:pt x="1073" y="104"/>
                  <a:pt x="1085" y="120"/>
                  <a:pt x="1078" y="135"/>
                </a:cubicBezTo>
                <a:cubicBezTo>
                  <a:pt x="1071" y="150"/>
                  <a:pt x="1057" y="163"/>
                  <a:pt x="1046" y="173"/>
                </a:cubicBezTo>
                <a:cubicBezTo>
                  <a:pt x="1035" y="183"/>
                  <a:pt x="1038" y="171"/>
                  <a:pt x="1012" y="193"/>
                </a:cubicBezTo>
                <a:cubicBezTo>
                  <a:pt x="986" y="215"/>
                  <a:pt x="914" y="285"/>
                  <a:pt x="888" y="307"/>
                </a:cubicBezTo>
                <a:cubicBezTo>
                  <a:pt x="862" y="329"/>
                  <a:pt x="868" y="323"/>
                  <a:pt x="858" y="323"/>
                </a:cubicBezTo>
                <a:cubicBezTo>
                  <a:pt x="848" y="323"/>
                  <a:pt x="840" y="308"/>
                  <a:pt x="830" y="307"/>
                </a:cubicBezTo>
                <a:cubicBezTo>
                  <a:pt x="820" y="306"/>
                  <a:pt x="813" y="317"/>
                  <a:pt x="798" y="319"/>
                </a:cubicBezTo>
                <a:cubicBezTo>
                  <a:pt x="783" y="321"/>
                  <a:pt x="753" y="315"/>
                  <a:pt x="742" y="321"/>
                </a:cubicBezTo>
                <a:cubicBezTo>
                  <a:pt x="731" y="327"/>
                  <a:pt x="736" y="345"/>
                  <a:pt x="732" y="357"/>
                </a:cubicBezTo>
                <a:cubicBezTo>
                  <a:pt x="728" y="369"/>
                  <a:pt x="720" y="381"/>
                  <a:pt x="716" y="393"/>
                </a:cubicBezTo>
                <a:cubicBezTo>
                  <a:pt x="712" y="405"/>
                  <a:pt x="715" y="421"/>
                  <a:pt x="710" y="429"/>
                </a:cubicBezTo>
                <a:cubicBezTo>
                  <a:pt x="705" y="437"/>
                  <a:pt x="692" y="434"/>
                  <a:pt x="684" y="439"/>
                </a:cubicBezTo>
                <a:cubicBezTo>
                  <a:pt x="676" y="444"/>
                  <a:pt x="667" y="454"/>
                  <a:pt x="660" y="457"/>
                </a:cubicBezTo>
                <a:cubicBezTo>
                  <a:pt x="653" y="460"/>
                  <a:pt x="646" y="454"/>
                  <a:pt x="640" y="455"/>
                </a:cubicBezTo>
                <a:cubicBezTo>
                  <a:pt x="634" y="456"/>
                  <a:pt x="628" y="463"/>
                  <a:pt x="622" y="463"/>
                </a:cubicBezTo>
                <a:cubicBezTo>
                  <a:pt x="616" y="463"/>
                  <a:pt x="617" y="456"/>
                  <a:pt x="606" y="457"/>
                </a:cubicBezTo>
                <a:cubicBezTo>
                  <a:pt x="595" y="458"/>
                  <a:pt x="569" y="465"/>
                  <a:pt x="558" y="471"/>
                </a:cubicBezTo>
                <a:cubicBezTo>
                  <a:pt x="547" y="477"/>
                  <a:pt x="536" y="487"/>
                  <a:pt x="540" y="493"/>
                </a:cubicBezTo>
                <a:cubicBezTo>
                  <a:pt x="544" y="499"/>
                  <a:pt x="575" y="499"/>
                  <a:pt x="584" y="505"/>
                </a:cubicBezTo>
                <a:cubicBezTo>
                  <a:pt x="593" y="511"/>
                  <a:pt x="600" y="525"/>
                  <a:pt x="596" y="527"/>
                </a:cubicBezTo>
                <a:cubicBezTo>
                  <a:pt x="592" y="529"/>
                  <a:pt x="568" y="519"/>
                  <a:pt x="558" y="519"/>
                </a:cubicBezTo>
                <a:cubicBezTo>
                  <a:pt x="548" y="519"/>
                  <a:pt x="543" y="529"/>
                  <a:pt x="536" y="529"/>
                </a:cubicBezTo>
                <a:cubicBezTo>
                  <a:pt x="529" y="529"/>
                  <a:pt x="525" y="522"/>
                  <a:pt x="518" y="521"/>
                </a:cubicBezTo>
                <a:cubicBezTo>
                  <a:pt x="511" y="520"/>
                  <a:pt x="501" y="522"/>
                  <a:pt x="494" y="521"/>
                </a:cubicBezTo>
                <a:cubicBezTo>
                  <a:pt x="487" y="520"/>
                  <a:pt x="481" y="519"/>
                  <a:pt x="474" y="515"/>
                </a:cubicBezTo>
                <a:cubicBezTo>
                  <a:pt x="467" y="511"/>
                  <a:pt x="461" y="500"/>
                  <a:pt x="450" y="495"/>
                </a:cubicBezTo>
                <a:cubicBezTo>
                  <a:pt x="439" y="490"/>
                  <a:pt x="414" y="491"/>
                  <a:pt x="406" y="487"/>
                </a:cubicBezTo>
                <a:cubicBezTo>
                  <a:pt x="398" y="483"/>
                  <a:pt x="405" y="475"/>
                  <a:pt x="402" y="469"/>
                </a:cubicBezTo>
                <a:cubicBezTo>
                  <a:pt x="399" y="463"/>
                  <a:pt x="389" y="458"/>
                  <a:pt x="388" y="451"/>
                </a:cubicBezTo>
                <a:cubicBezTo>
                  <a:pt x="387" y="444"/>
                  <a:pt x="394" y="429"/>
                  <a:pt x="394" y="425"/>
                </a:cubicBezTo>
                <a:cubicBezTo>
                  <a:pt x="394" y="421"/>
                  <a:pt x="391" y="431"/>
                  <a:pt x="386" y="429"/>
                </a:cubicBezTo>
                <a:cubicBezTo>
                  <a:pt x="381" y="427"/>
                  <a:pt x="366" y="412"/>
                  <a:pt x="362" y="411"/>
                </a:cubicBezTo>
                <a:cubicBezTo>
                  <a:pt x="358" y="410"/>
                  <a:pt x="364" y="419"/>
                  <a:pt x="362" y="423"/>
                </a:cubicBezTo>
                <a:cubicBezTo>
                  <a:pt x="360" y="427"/>
                  <a:pt x="350" y="431"/>
                  <a:pt x="350" y="437"/>
                </a:cubicBezTo>
                <a:cubicBezTo>
                  <a:pt x="350" y="443"/>
                  <a:pt x="361" y="450"/>
                  <a:pt x="362" y="457"/>
                </a:cubicBezTo>
                <a:cubicBezTo>
                  <a:pt x="363" y="464"/>
                  <a:pt x="356" y="471"/>
                  <a:pt x="358" y="477"/>
                </a:cubicBezTo>
                <a:cubicBezTo>
                  <a:pt x="360" y="483"/>
                  <a:pt x="373" y="490"/>
                  <a:pt x="374" y="495"/>
                </a:cubicBezTo>
                <a:cubicBezTo>
                  <a:pt x="375" y="500"/>
                  <a:pt x="365" y="504"/>
                  <a:pt x="364" y="509"/>
                </a:cubicBezTo>
                <a:cubicBezTo>
                  <a:pt x="363" y="514"/>
                  <a:pt x="368" y="520"/>
                  <a:pt x="366" y="527"/>
                </a:cubicBezTo>
                <a:cubicBezTo>
                  <a:pt x="364" y="534"/>
                  <a:pt x="354" y="544"/>
                  <a:pt x="354" y="553"/>
                </a:cubicBezTo>
                <a:cubicBezTo>
                  <a:pt x="354" y="562"/>
                  <a:pt x="365" y="572"/>
                  <a:pt x="364" y="579"/>
                </a:cubicBezTo>
                <a:cubicBezTo>
                  <a:pt x="363" y="586"/>
                  <a:pt x="354" y="595"/>
                  <a:pt x="350" y="595"/>
                </a:cubicBezTo>
                <a:cubicBezTo>
                  <a:pt x="346" y="595"/>
                  <a:pt x="346" y="585"/>
                  <a:pt x="338" y="581"/>
                </a:cubicBezTo>
                <a:cubicBezTo>
                  <a:pt x="330" y="577"/>
                  <a:pt x="312" y="576"/>
                  <a:pt x="300" y="571"/>
                </a:cubicBezTo>
                <a:cubicBezTo>
                  <a:pt x="288" y="566"/>
                  <a:pt x="277" y="553"/>
                  <a:pt x="266" y="551"/>
                </a:cubicBezTo>
                <a:cubicBezTo>
                  <a:pt x="255" y="549"/>
                  <a:pt x="242" y="558"/>
                  <a:pt x="234" y="557"/>
                </a:cubicBezTo>
                <a:cubicBezTo>
                  <a:pt x="226" y="556"/>
                  <a:pt x="224" y="554"/>
                  <a:pt x="220" y="545"/>
                </a:cubicBezTo>
                <a:cubicBezTo>
                  <a:pt x="216" y="536"/>
                  <a:pt x="216" y="512"/>
                  <a:pt x="212" y="505"/>
                </a:cubicBezTo>
                <a:cubicBezTo>
                  <a:pt x="208" y="498"/>
                  <a:pt x="202" y="507"/>
                  <a:pt x="196" y="505"/>
                </a:cubicBezTo>
                <a:cubicBezTo>
                  <a:pt x="190" y="503"/>
                  <a:pt x="184" y="494"/>
                  <a:pt x="178" y="495"/>
                </a:cubicBezTo>
                <a:cubicBezTo>
                  <a:pt x="172" y="496"/>
                  <a:pt x="168" y="512"/>
                  <a:pt x="162" y="513"/>
                </a:cubicBezTo>
                <a:cubicBezTo>
                  <a:pt x="156" y="514"/>
                  <a:pt x="150" y="502"/>
                  <a:pt x="144" y="503"/>
                </a:cubicBezTo>
                <a:cubicBezTo>
                  <a:pt x="138" y="504"/>
                  <a:pt x="132" y="518"/>
                  <a:pt x="124" y="517"/>
                </a:cubicBezTo>
                <a:cubicBezTo>
                  <a:pt x="116" y="516"/>
                  <a:pt x="115" y="498"/>
                  <a:pt x="96" y="499"/>
                </a:cubicBezTo>
                <a:cubicBezTo>
                  <a:pt x="77" y="500"/>
                  <a:pt x="24" y="515"/>
                  <a:pt x="12" y="521"/>
                </a:cubicBezTo>
                <a:cubicBezTo>
                  <a:pt x="0" y="527"/>
                  <a:pt x="19" y="534"/>
                  <a:pt x="24" y="535"/>
                </a:cubicBezTo>
                <a:cubicBezTo>
                  <a:pt x="29" y="536"/>
                  <a:pt x="35" y="525"/>
                  <a:pt x="41" y="525"/>
                </a:cubicBezTo>
                <a:cubicBezTo>
                  <a:pt x="47" y="525"/>
                  <a:pt x="53" y="529"/>
                  <a:pt x="60" y="535"/>
                </a:cubicBezTo>
                <a:cubicBezTo>
                  <a:pt x="67" y="541"/>
                  <a:pt x="89" y="561"/>
                  <a:pt x="84" y="563"/>
                </a:cubicBezTo>
                <a:cubicBezTo>
                  <a:pt x="79" y="565"/>
                  <a:pt x="38" y="547"/>
                  <a:pt x="30" y="547"/>
                </a:cubicBezTo>
                <a:cubicBezTo>
                  <a:pt x="22" y="547"/>
                  <a:pt x="30" y="557"/>
                  <a:pt x="36" y="561"/>
                </a:cubicBezTo>
                <a:cubicBezTo>
                  <a:pt x="42" y="565"/>
                  <a:pt x="65" y="567"/>
                  <a:pt x="68" y="571"/>
                </a:cubicBezTo>
                <a:cubicBezTo>
                  <a:pt x="71" y="575"/>
                  <a:pt x="59" y="583"/>
                  <a:pt x="53" y="583"/>
                </a:cubicBezTo>
                <a:cubicBezTo>
                  <a:pt x="47" y="583"/>
                  <a:pt x="34" y="568"/>
                  <a:pt x="29" y="568"/>
                </a:cubicBezTo>
                <a:cubicBezTo>
                  <a:pt x="24" y="568"/>
                  <a:pt x="18" y="576"/>
                  <a:pt x="22" y="585"/>
                </a:cubicBezTo>
                <a:cubicBezTo>
                  <a:pt x="26" y="594"/>
                  <a:pt x="27" y="592"/>
                  <a:pt x="56" y="622"/>
                </a:cubicBezTo>
                <a:cubicBezTo>
                  <a:pt x="85" y="652"/>
                  <a:pt x="165" y="719"/>
                  <a:pt x="196" y="767"/>
                </a:cubicBezTo>
                <a:cubicBezTo>
                  <a:pt x="227" y="815"/>
                  <a:pt x="233" y="856"/>
                  <a:pt x="240" y="913"/>
                </a:cubicBezTo>
                <a:cubicBezTo>
                  <a:pt x="247" y="970"/>
                  <a:pt x="255" y="1035"/>
                  <a:pt x="238" y="1107"/>
                </a:cubicBezTo>
                <a:cubicBezTo>
                  <a:pt x="221" y="1179"/>
                  <a:pt x="156" y="1298"/>
                  <a:pt x="136" y="1343"/>
                </a:cubicBezTo>
                <a:lnTo>
                  <a:pt x="116" y="1375"/>
                </a:lnTo>
                <a:lnTo>
                  <a:pt x="134" y="1387"/>
                </a:lnTo>
                <a:lnTo>
                  <a:pt x="134" y="1435"/>
                </a:lnTo>
                <a:lnTo>
                  <a:pt x="172" y="1451"/>
                </a:lnTo>
                <a:cubicBezTo>
                  <a:pt x="221" y="1413"/>
                  <a:pt x="364" y="1288"/>
                  <a:pt x="430" y="1205"/>
                </a:cubicBezTo>
                <a:cubicBezTo>
                  <a:pt x="496" y="1122"/>
                  <a:pt x="528" y="994"/>
                  <a:pt x="566" y="952"/>
                </a:cubicBezTo>
                <a:cubicBezTo>
                  <a:pt x="604" y="910"/>
                  <a:pt x="635" y="950"/>
                  <a:pt x="659" y="951"/>
                </a:cubicBezTo>
                <a:cubicBezTo>
                  <a:pt x="683" y="952"/>
                  <a:pt x="688" y="941"/>
                  <a:pt x="710" y="959"/>
                </a:cubicBezTo>
                <a:cubicBezTo>
                  <a:pt x="732" y="977"/>
                  <a:pt x="764" y="1041"/>
                  <a:pt x="792" y="1059"/>
                </a:cubicBezTo>
                <a:cubicBezTo>
                  <a:pt x="820" y="1077"/>
                  <a:pt x="850" y="1073"/>
                  <a:pt x="878" y="1065"/>
                </a:cubicBezTo>
                <a:cubicBezTo>
                  <a:pt x="906" y="1057"/>
                  <a:pt x="943" y="1018"/>
                  <a:pt x="962" y="1011"/>
                </a:cubicBezTo>
                <a:cubicBezTo>
                  <a:pt x="981" y="1004"/>
                  <a:pt x="984" y="1024"/>
                  <a:pt x="994" y="1025"/>
                </a:cubicBezTo>
                <a:cubicBezTo>
                  <a:pt x="1004" y="1026"/>
                  <a:pt x="1009" y="1010"/>
                  <a:pt x="1020" y="1017"/>
                </a:cubicBezTo>
                <a:cubicBezTo>
                  <a:pt x="1031" y="1024"/>
                  <a:pt x="1049" y="1064"/>
                  <a:pt x="1062" y="1067"/>
                </a:cubicBezTo>
                <a:cubicBezTo>
                  <a:pt x="1075" y="1070"/>
                  <a:pt x="1086" y="1040"/>
                  <a:pt x="1096" y="1033"/>
                </a:cubicBezTo>
                <a:cubicBezTo>
                  <a:pt x="1106" y="1026"/>
                  <a:pt x="1111" y="1031"/>
                  <a:pt x="1122" y="1025"/>
                </a:cubicBezTo>
                <a:cubicBezTo>
                  <a:pt x="1133" y="1019"/>
                  <a:pt x="1155" y="1006"/>
                  <a:pt x="1164" y="997"/>
                </a:cubicBezTo>
                <a:cubicBezTo>
                  <a:pt x="1173" y="988"/>
                  <a:pt x="1167" y="975"/>
                  <a:pt x="1174" y="971"/>
                </a:cubicBezTo>
                <a:cubicBezTo>
                  <a:pt x="1181" y="967"/>
                  <a:pt x="1199" y="978"/>
                  <a:pt x="1208" y="973"/>
                </a:cubicBezTo>
                <a:cubicBezTo>
                  <a:pt x="1217" y="968"/>
                  <a:pt x="1223" y="944"/>
                  <a:pt x="1228" y="941"/>
                </a:cubicBezTo>
                <a:cubicBezTo>
                  <a:pt x="1233" y="938"/>
                  <a:pt x="1239" y="962"/>
                  <a:pt x="1240" y="955"/>
                </a:cubicBezTo>
                <a:cubicBezTo>
                  <a:pt x="1241" y="948"/>
                  <a:pt x="1235" y="921"/>
                  <a:pt x="1236" y="899"/>
                </a:cubicBezTo>
                <a:cubicBezTo>
                  <a:pt x="1237" y="877"/>
                  <a:pt x="1236" y="843"/>
                  <a:pt x="1244" y="825"/>
                </a:cubicBezTo>
                <a:cubicBezTo>
                  <a:pt x="1252" y="807"/>
                  <a:pt x="1279" y="800"/>
                  <a:pt x="1286" y="789"/>
                </a:cubicBezTo>
                <a:cubicBezTo>
                  <a:pt x="1293" y="778"/>
                  <a:pt x="1276" y="770"/>
                  <a:pt x="1284" y="757"/>
                </a:cubicBezTo>
                <a:cubicBezTo>
                  <a:pt x="1292" y="744"/>
                  <a:pt x="1351" y="731"/>
                  <a:pt x="1332" y="713"/>
                </a:cubicBezTo>
                <a:cubicBezTo>
                  <a:pt x="1313" y="695"/>
                  <a:pt x="1194" y="670"/>
                  <a:pt x="1170" y="651"/>
                </a:cubicBezTo>
                <a:cubicBezTo>
                  <a:pt x="1146" y="632"/>
                  <a:pt x="1189" y="618"/>
                  <a:pt x="1186" y="597"/>
                </a:cubicBezTo>
                <a:cubicBezTo>
                  <a:pt x="1183" y="576"/>
                  <a:pt x="1154" y="549"/>
                  <a:pt x="1152" y="523"/>
                </a:cubicBezTo>
                <a:cubicBezTo>
                  <a:pt x="1150" y="497"/>
                  <a:pt x="1177" y="460"/>
                  <a:pt x="1176" y="443"/>
                </a:cubicBezTo>
                <a:cubicBezTo>
                  <a:pt x="1175" y="426"/>
                  <a:pt x="1145" y="431"/>
                  <a:pt x="1146" y="420"/>
                </a:cubicBezTo>
                <a:cubicBezTo>
                  <a:pt x="1147" y="409"/>
                  <a:pt x="1176" y="399"/>
                  <a:pt x="1182" y="375"/>
                </a:cubicBezTo>
                <a:cubicBezTo>
                  <a:pt x="1188" y="351"/>
                  <a:pt x="1174" y="293"/>
                  <a:pt x="1182" y="275"/>
                </a:cubicBezTo>
                <a:cubicBezTo>
                  <a:pt x="1190" y="257"/>
                  <a:pt x="1210" y="278"/>
                  <a:pt x="1230" y="269"/>
                </a:cubicBezTo>
                <a:cubicBezTo>
                  <a:pt x="1250" y="260"/>
                  <a:pt x="1294" y="235"/>
                  <a:pt x="1300" y="219"/>
                </a:cubicBezTo>
                <a:cubicBezTo>
                  <a:pt x="1306" y="203"/>
                  <a:pt x="1269" y="183"/>
                  <a:pt x="1266" y="171"/>
                </a:cubicBezTo>
                <a:cubicBezTo>
                  <a:pt x="1263" y="159"/>
                  <a:pt x="1274" y="151"/>
                  <a:pt x="1282" y="147"/>
                </a:cubicBezTo>
                <a:cubicBezTo>
                  <a:pt x="1290" y="143"/>
                  <a:pt x="1308" y="153"/>
                  <a:pt x="1314" y="147"/>
                </a:cubicBezTo>
                <a:cubicBezTo>
                  <a:pt x="1320" y="141"/>
                  <a:pt x="1313" y="123"/>
                  <a:pt x="1316" y="111"/>
                </a:cubicBezTo>
                <a:cubicBezTo>
                  <a:pt x="1319" y="99"/>
                  <a:pt x="1335" y="83"/>
                  <a:pt x="1332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88" name="Picture 40" descr="German fla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67238" y="2324100"/>
            <a:ext cx="4302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Freeform 24"/>
          <p:cNvSpPr>
            <a:spLocks/>
          </p:cNvSpPr>
          <p:nvPr/>
        </p:nvSpPr>
        <p:spPr bwMode="auto">
          <a:xfrm>
            <a:off x="5495925" y="1914525"/>
            <a:ext cx="1268413" cy="1524000"/>
          </a:xfrm>
          <a:custGeom>
            <a:avLst/>
            <a:gdLst>
              <a:gd name="T0" fmla="*/ 2147483647 w 799"/>
              <a:gd name="T1" fmla="*/ 2147483647 h 960"/>
              <a:gd name="T2" fmla="*/ 2147483647 w 799"/>
              <a:gd name="T3" fmla="*/ 2147483647 h 960"/>
              <a:gd name="T4" fmla="*/ 2147483647 w 799"/>
              <a:gd name="T5" fmla="*/ 2147483647 h 960"/>
              <a:gd name="T6" fmla="*/ 2147483647 w 799"/>
              <a:gd name="T7" fmla="*/ 2147483647 h 960"/>
              <a:gd name="T8" fmla="*/ 2147483647 w 799"/>
              <a:gd name="T9" fmla="*/ 2147483647 h 960"/>
              <a:gd name="T10" fmla="*/ 2147483647 w 799"/>
              <a:gd name="T11" fmla="*/ 2147483647 h 960"/>
              <a:gd name="T12" fmla="*/ 2147483647 w 799"/>
              <a:gd name="T13" fmla="*/ 2147483647 h 960"/>
              <a:gd name="T14" fmla="*/ 2147483647 w 799"/>
              <a:gd name="T15" fmla="*/ 2147483647 h 960"/>
              <a:gd name="T16" fmla="*/ 2147483647 w 799"/>
              <a:gd name="T17" fmla="*/ 2147483647 h 960"/>
              <a:gd name="T18" fmla="*/ 2147483647 w 799"/>
              <a:gd name="T19" fmla="*/ 2147483647 h 960"/>
              <a:gd name="T20" fmla="*/ 2147483647 w 799"/>
              <a:gd name="T21" fmla="*/ 2147483647 h 960"/>
              <a:gd name="T22" fmla="*/ 2147483647 w 799"/>
              <a:gd name="T23" fmla="*/ 2147483647 h 960"/>
              <a:gd name="T24" fmla="*/ 2147483647 w 799"/>
              <a:gd name="T25" fmla="*/ 2147483647 h 960"/>
              <a:gd name="T26" fmla="*/ 2147483647 w 799"/>
              <a:gd name="T27" fmla="*/ 2147483647 h 960"/>
              <a:gd name="T28" fmla="*/ 2147483647 w 799"/>
              <a:gd name="T29" fmla="*/ 2147483647 h 960"/>
              <a:gd name="T30" fmla="*/ 2147483647 w 799"/>
              <a:gd name="T31" fmla="*/ 2147483647 h 960"/>
              <a:gd name="T32" fmla="*/ 2147483647 w 799"/>
              <a:gd name="T33" fmla="*/ 2147483647 h 960"/>
              <a:gd name="T34" fmla="*/ 2147483647 w 799"/>
              <a:gd name="T35" fmla="*/ 2147483647 h 960"/>
              <a:gd name="T36" fmla="*/ 2147483647 w 799"/>
              <a:gd name="T37" fmla="*/ 2147483647 h 960"/>
              <a:gd name="T38" fmla="*/ 2147483647 w 799"/>
              <a:gd name="T39" fmla="*/ 2147483647 h 960"/>
              <a:gd name="T40" fmla="*/ 2147483647 w 799"/>
              <a:gd name="T41" fmla="*/ 2147483647 h 960"/>
              <a:gd name="T42" fmla="*/ 2147483647 w 799"/>
              <a:gd name="T43" fmla="*/ 2147483647 h 960"/>
              <a:gd name="T44" fmla="*/ 2147483647 w 799"/>
              <a:gd name="T45" fmla="*/ 2147483647 h 960"/>
              <a:gd name="T46" fmla="*/ 2147483647 w 799"/>
              <a:gd name="T47" fmla="*/ 2147483647 h 960"/>
              <a:gd name="T48" fmla="*/ 2147483647 w 799"/>
              <a:gd name="T49" fmla="*/ 2147483647 h 960"/>
              <a:gd name="T50" fmla="*/ 2147483647 w 799"/>
              <a:gd name="T51" fmla="*/ 2147483647 h 960"/>
              <a:gd name="T52" fmla="*/ 2147483647 w 799"/>
              <a:gd name="T53" fmla="*/ 2147483647 h 960"/>
              <a:gd name="T54" fmla="*/ 2147483647 w 799"/>
              <a:gd name="T55" fmla="*/ 2147483647 h 960"/>
              <a:gd name="T56" fmla="*/ 2147483647 w 799"/>
              <a:gd name="T57" fmla="*/ 2147483647 h 960"/>
              <a:gd name="T58" fmla="*/ 2147483647 w 799"/>
              <a:gd name="T59" fmla="*/ 2147483647 h 960"/>
              <a:gd name="T60" fmla="*/ 2147483647 w 799"/>
              <a:gd name="T61" fmla="*/ 2147483647 h 960"/>
              <a:gd name="T62" fmla="*/ 2147483647 w 799"/>
              <a:gd name="T63" fmla="*/ 2147483647 h 960"/>
              <a:gd name="T64" fmla="*/ 2147483647 w 799"/>
              <a:gd name="T65" fmla="*/ 0 h 9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9"/>
              <a:gd name="T100" fmla="*/ 0 h 960"/>
              <a:gd name="T101" fmla="*/ 799 w 799"/>
              <a:gd name="T102" fmla="*/ 960 h 9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9" h="960">
                <a:moveTo>
                  <a:pt x="207" y="0"/>
                </a:moveTo>
                <a:cubicBezTo>
                  <a:pt x="218" y="0"/>
                  <a:pt x="253" y="39"/>
                  <a:pt x="254" y="50"/>
                </a:cubicBezTo>
                <a:cubicBezTo>
                  <a:pt x="255" y="61"/>
                  <a:pt x="227" y="58"/>
                  <a:pt x="216" y="69"/>
                </a:cubicBezTo>
                <a:cubicBezTo>
                  <a:pt x="205" y="80"/>
                  <a:pt x="189" y="96"/>
                  <a:pt x="188" y="114"/>
                </a:cubicBezTo>
                <a:cubicBezTo>
                  <a:pt x="187" y="132"/>
                  <a:pt x="209" y="161"/>
                  <a:pt x="212" y="176"/>
                </a:cubicBezTo>
                <a:cubicBezTo>
                  <a:pt x="215" y="191"/>
                  <a:pt x="211" y="190"/>
                  <a:pt x="204" y="206"/>
                </a:cubicBezTo>
                <a:cubicBezTo>
                  <a:pt x="197" y="222"/>
                  <a:pt x="165" y="257"/>
                  <a:pt x="168" y="270"/>
                </a:cubicBezTo>
                <a:cubicBezTo>
                  <a:pt x="171" y="283"/>
                  <a:pt x="203" y="284"/>
                  <a:pt x="222" y="284"/>
                </a:cubicBezTo>
                <a:cubicBezTo>
                  <a:pt x="241" y="284"/>
                  <a:pt x="268" y="270"/>
                  <a:pt x="284" y="270"/>
                </a:cubicBezTo>
                <a:cubicBezTo>
                  <a:pt x="300" y="270"/>
                  <a:pt x="310" y="278"/>
                  <a:pt x="318" y="282"/>
                </a:cubicBezTo>
                <a:cubicBezTo>
                  <a:pt x="326" y="286"/>
                  <a:pt x="325" y="293"/>
                  <a:pt x="334" y="292"/>
                </a:cubicBezTo>
                <a:cubicBezTo>
                  <a:pt x="343" y="291"/>
                  <a:pt x="362" y="278"/>
                  <a:pt x="372" y="274"/>
                </a:cubicBezTo>
                <a:cubicBezTo>
                  <a:pt x="382" y="270"/>
                  <a:pt x="382" y="271"/>
                  <a:pt x="394" y="268"/>
                </a:cubicBezTo>
                <a:cubicBezTo>
                  <a:pt x="406" y="265"/>
                  <a:pt x="438" y="237"/>
                  <a:pt x="446" y="254"/>
                </a:cubicBezTo>
                <a:cubicBezTo>
                  <a:pt x="454" y="271"/>
                  <a:pt x="435" y="354"/>
                  <a:pt x="440" y="372"/>
                </a:cubicBezTo>
                <a:cubicBezTo>
                  <a:pt x="445" y="390"/>
                  <a:pt x="465" y="368"/>
                  <a:pt x="478" y="364"/>
                </a:cubicBezTo>
                <a:cubicBezTo>
                  <a:pt x="491" y="360"/>
                  <a:pt x="502" y="352"/>
                  <a:pt x="518" y="350"/>
                </a:cubicBezTo>
                <a:cubicBezTo>
                  <a:pt x="534" y="348"/>
                  <a:pt x="563" y="346"/>
                  <a:pt x="572" y="350"/>
                </a:cubicBezTo>
                <a:cubicBezTo>
                  <a:pt x="581" y="354"/>
                  <a:pt x="564" y="364"/>
                  <a:pt x="572" y="372"/>
                </a:cubicBezTo>
                <a:cubicBezTo>
                  <a:pt x="580" y="380"/>
                  <a:pt x="607" y="392"/>
                  <a:pt x="622" y="398"/>
                </a:cubicBezTo>
                <a:cubicBezTo>
                  <a:pt x="637" y="404"/>
                  <a:pt x="653" y="401"/>
                  <a:pt x="660" y="406"/>
                </a:cubicBezTo>
                <a:cubicBezTo>
                  <a:pt x="667" y="411"/>
                  <a:pt x="659" y="416"/>
                  <a:pt x="666" y="426"/>
                </a:cubicBezTo>
                <a:cubicBezTo>
                  <a:pt x="673" y="436"/>
                  <a:pt x="699" y="447"/>
                  <a:pt x="704" y="464"/>
                </a:cubicBezTo>
                <a:cubicBezTo>
                  <a:pt x="709" y="481"/>
                  <a:pt x="690" y="513"/>
                  <a:pt x="694" y="530"/>
                </a:cubicBezTo>
                <a:cubicBezTo>
                  <a:pt x="698" y="547"/>
                  <a:pt x="720" y="550"/>
                  <a:pt x="730" y="568"/>
                </a:cubicBezTo>
                <a:cubicBezTo>
                  <a:pt x="740" y="586"/>
                  <a:pt x="748" y="616"/>
                  <a:pt x="756" y="638"/>
                </a:cubicBezTo>
                <a:cubicBezTo>
                  <a:pt x="764" y="660"/>
                  <a:pt x="799" y="673"/>
                  <a:pt x="778" y="698"/>
                </a:cubicBezTo>
                <a:lnTo>
                  <a:pt x="632" y="786"/>
                </a:lnTo>
                <a:cubicBezTo>
                  <a:pt x="616" y="812"/>
                  <a:pt x="669" y="834"/>
                  <a:pt x="684" y="854"/>
                </a:cubicBezTo>
                <a:cubicBezTo>
                  <a:pt x="699" y="874"/>
                  <a:pt x="714" y="891"/>
                  <a:pt x="722" y="908"/>
                </a:cubicBezTo>
                <a:lnTo>
                  <a:pt x="730" y="956"/>
                </a:lnTo>
                <a:lnTo>
                  <a:pt x="708" y="960"/>
                </a:lnTo>
                <a:cubicBezTo>
                  <a:pt x="698" y="956"/>
                  <a:pt x="681" y="939"/>
                  <a:pt x="670" y="932"/>
                </a:cubicBezTo>
                <a:cubicBezTo>
                  <a:pt x="659" y="925"/>
                  <a:pt x="651" y="925"/>
                  <a:pt x="642" y="918"/>
                </a:cubicBezTo>
                <a:cubicBezTo>
                  <a:pt x="633" y="911"/>
                  <a:pt x="627" y="895"/>
                  <a:pt x="616" y="892"/>
                </a:cubicBezTo>
                <a:cubicBezTo>
                  <a:pt x="605" y="889"/>
                  <a:pt x="590" y="904"/>
                  <a:pt x="578" y="902"/>
                </a:cubicBezTo>
                <a:cubicBezTo>
                  <a:pt x="566" y="900"/>
                  <a:pt x="556" y="883"/>
                  <a:pt x="546" y="880"/>
                </a:cubicBezTo>
                <a:cubicBezTo>
                  <a:pt x="536" y="877"/>
                  <a:pt x="530" y="885"/>
                  <a:pt x="518" y="886"/>
                </a:cubicBezTo>
                <a:cubicBezTo>
                  <a:pt x="506" y="887"/>
                  <a:pt x="487" y="879"/>
                  <a:pt x="472" y="886"/>
                </a:cubicBezTo>
                <a:cubicBezTo>
                  <a:pt x="457" y="893"/>
                  <a:pt x="442" y="919"/>
                  <a:pt x="430" y="926"/>
                </a:cubicBezTo>
                <a:cubicBezTo>
                  <a:pt x="418" y="933"/>
                  <a:pt x="409" y="930"/>
                  <a:pt x="402" y="926"/>
                </a:cubicBezTo>
                <a:cubicBezTo>
                  <a:pt x="395" y="922"/>
                  <a:pt x="388" y="914"/>
                  <a:pt x="384" y="904"/>
                </a:cubicBezTo>
                <a:cubicBezTo>
                  <a:pt x="380" y="894"/>
                  <a:pt x="387" y="873"/>
                  <a:pt x="380" y="864"/>
                </a:cubicBezTo>
                <a:cubicBezTo>
                  <a:pt x="373" y="855"/>
                  <a:pt x="354" y="857"/>
                  <a:pt x="342" y="850"/>
                </a:cubicBezTo>
                <a:cubicBezTo>
                  <a:pt x="330" y="843"/>
                  <a:pt x="324" y="831"/>
                  <a:pt x="306" y="822"/>
                </a:cubicBezTo>
                <a:cubicBezTo>
                  <a:pt x="288" y="813"/>
                  <a:pt x="247" y="806"/>
                  <a:pt x="232" y="798"/>
                </a:cubicBezTo>
                <a:cubicBezTo>
                  <a:pt x="217" y="790"/>
                  <a:pt x="206" y="786"/>
                  <a:pt x="214" y="774"/>
                </a:cubicBezTo>
                <a:cubicBezTo>
                  <a:pt x="222" y="762"/>
                  <a:pt x="271" y="744"/>
                  <a:pt x="280" y="726"/>
                </a:cubicBezTo>
                <a:cubicBezTo>
                  <a:pt x="289" y="708"/>
                  <a:pt x="273" y="683"/>
                  <a:pt x="270" y="664"/>
                </a:cubicBezTo>
                <a:cubicBezTo>
                  <a:pt x="267" y="645"/>
                  <a:pt x="275" y="621"/>
                  <a:pt x="264" y="610"/>
                </a:cubicBezTo>
                <a:cubicBezTo>
                  <a:pt x="253" y="599"/>
                  <a:pt x="215" y="607"/>
                  <a:pt x="202" y="596"/>
                </a:cubicBezTo>
                <a:cubicBezTo>
                  <a:pt x="189" y="585"/>
                  <a:pt x="198" y="556"/>
                  <a:pt x="188" y="546"/>
                </a:cubicBezTo>
                <a:cubicBezTo>
                  <a:pt x="178" y="536"/>
                  <a:pt x="153" y="551"/>
                  <a:pt x="142" y="538"/>
                </a:cubicBezTo>
                <a:cubicBezTo>
                  <a:pt x="131" y="525"/>
                  <a:pt x="139" y="483"/>
                  <a:pt x="122" y="468"/>
                </a:cubicBezTo>
                <a:cubicBezTo>
                  <a:pt x="105" y="453"/>
                  <a:pt x="60" y="460"/>
                  <a:pt x="40" y="450"/>
                </a:cubicBezTo>
                <a:cubicBezTo>
                  <a:pt x="20" y="440"/>
                  <a:pt x="8" y="426"/>
                  <a:pt x="4" y="408"/>
                </a:cubicBezTo>
                <a:cubicBezTo>
                  <a:pt x="0" y="390"/>
                  <a:pt x="11" y="364"/>
                  <a:pt x="18" y="344"/>
                </a:cubicBezTo>
                <a:cubicBezTo>
                  <a:pt x="25" y="324"/>
                  <a:pt x="32" y="302"/>
                  <a:pt x="48" y="288"/>
                </a:cubicBezTo>
                <a:cubicBezTo>
                  <a:pt x="64" y="274"/>
                  <a:pt x="102" y="270"/>
                  <a:pt x="116" y="260"/>
                </a:cubicBezTo>
                <a:cubicBezTo>
                  <a:pt x="130" y="250"/>
                  <a:pt x="129" y="242"/>
                  <a:pt x="132" y="228"/>
                </a:cubicBezTo>
                <a:cubicBezTo>
                  <a:pt x="135" y="214"/>
                  <a:pt x="140" y="192"/>
                  <a:pt x="136" y="176"/>
                </a:cubicBezTo>
                <a:cubicBezTo>
                  <a:pt x="132" y="160"/>
                  <a:pt x="110" y="148"/>
                  <a:pt x="110" y="134"/>
                </a:cubicBezTo>
                <a:cubicBezTo>
                  <a:pt x="110" y="120"/>
                  <a:pt x="123" y="96"/>
                  <a:pt x="134" y="92"/>
                </a:cubicBezTo>
                <a:cubicBezTo>
                  <a:pt x="145" y="88"/>
                  <a:pt x="169" y="115"/>
                  <a:pt x="178" y="108"/>
                </a:cubicBezTo>
                <a:cubicBezTo>
                  <a:pt x="187" y="101"/>
                  <a:pt x="181" y="68"/>
                  <a:pt x="186" y="50"/>
                </a:cubicBezTo>
                <a:cubicBezTo>
                  <a:pt x="191" y="32"/>
                  <a:pt x="202" y="1"/>
                  <a:pt x="20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4067175" y="1781175"/>
            <a:ext cx="1881188" cy="1930400"/>
          </a:xfrm>
          <a:custGeom>
            <a:avLst/>
            <a:gdLst>
              <a:gd name="T0" fmla="*/ 2147483647 w 1185"/>
              <a:gd name="T1" fmla="*/ 2147483647 h 1216"/>
              <a:gd name="T2" fmla="*/ 2147483647 w 1185"/>
              <a:gd name="T3" fmla="*/ 2147483647 h 1216"/>
              <a:gd name="T4" fmla="*/ 2147483647 w 1185"/>
              <a:gd name="T5" fmla="*/ 2147483647 h 1216"/>
              <a:gd name="T6" fmla="*/ 2147483647 w 1185"/>
              <a:gd name="T7" fmla="*/ 2147483647 h 1216"/>
              <a:gd name="T8" fmla="*/ 2147483647 w 1185"/>
              <a:gd name="T9" fmla="*/ 2147483647 h 1216"/>
              <a:gd name="T10" fmla="*/ 2147483647 w 1185"/>
              <a:gd name="T11" fmla="*/ 2147483647 h 1216"/>
              <a:gd name="T12" fmla="*/ 2147483647 w 1185"/>
              <a:gd name="T13" fmla="*/ 2147483647 h 1216"/>
              <a:gd name="T14" fmla="*/ 2147483647 w 1185"/>
              <a:gd name="T15" fmla="*/ 2147483647 h 1216"/>
              <a:gd name="T16" fmla="*/ 2147483647 w 1185"/>
              <a:gd name="T17" fmla="*/ 2147483647 h 1216"/>
              <a:gd name="T18" fmla="*/ 2147483647 w 1185"/>
              <a:gd name="T19" fmla="*/ 2147483647 h 1216"/>
              <a:gd name="T20" fmla="*/ 2147483647 w 1185"/>
              <a:gd name="T21" fmla="*/ 2147483647 h 1216"/>
              <a:gd name="T22" fmla="*/ 2147483647 w 1185"/>
              <a:gd name="T23" fmla="*/ 2147483647 h 1216"/>
              <a:gd name="T24" fmla="*/ 2147483647 w 1185"/>
              <a:gd name="T25" fmla="*/ 2147483647 h 1216"/>
              <a:gd name="T26" fmla="*/ 2147483647 w 1185"/>
              <a:gd name="T27" fmla="*/ 2147483647 h 1216"/>
              <a:gd name="T28" fmla="*/ 2147483647 w 1185"/>
              <a:gd name="T29" fmla="*/ 2147483647 h 1216"/>
              <a:gd name="T30" fmla="*/ 2147483647 w 1185"/>
              <a:gd name="T31" fmla="*/ 2147483647 h 1216"/>
              <a:gd name="T32" fmla="*/ 2147483647 w 1185"/>
              <a:gd name="T33" fmla="*/ 2147483647 h 1216"/>
              <a:gd name="T34" fmla="*/ 2147483647 w 1185"/>
              <a:gd name="T35" fmla="*/ 2147483647 h 1216"/>
              <a:gd name="T36" fmla="*/ 2147483647 w 1185"/>
              <a:gd name="T37" fmla="*/ 2147483647 h 1216"/>
              <a:gd name="T38" fmla="*/ 2147483647 w 1185"/>
              <a:gd name="T39" fmla="*/ 2147483647 h 1216"/>
              <a:gd name="T40" fmla="*/ 2147483647 w 1185"/>
              <a:gd name="T41" fmla="*/ 2147483647 h 1216"/>
              <a:gd name="T42" fmla="*/ 2147483647 w 1185"/>
              <a:gd name="T43" fmla="*/ 2147483647 h 1216"/>
              <a:gd name="T44" fmla="*/ 2147483647 w 1185"/>
              <a:gd name="T45" fmla="*/ 2147483647 h 1216"/>
              <a:gd name="T46" fmla="*/ 2147483647 w 1185"/>
              <a:gd name="T47" fmla="*/ 2147483647 h 1216"/>
              <a:gd name="T48" fmla="*/ 2147483647 w 1185"/>
              <a:gd name="T49" fmla="*/ 2147483647 h 1216"/>
              <a:gd name="T50" fmla="*/ 2147483647 w 1185"/>
              <a:gd name="T51" fmla="*/ 2147483647 h 1216"/>
              <a:gd name="T52" fmla="*/ 2147483647 w 1185"/>
              <a:gd name="T53" fmla="*/ 2147483647 h 1216"/>
              <a:gd name="T54" fmla="*/ 2147483647 w 1185"/>
              <a:gd name="T55" fmla="*/ 2147483647 h 1216"/>
              <a:gd name="T56" fmla="*/ 2147483647 w 1185"/>
              <a:gd name="T57" fmla="*/ 2147483647 h 1216"/>
              <a:gd name="T58" fmla="*/ 2147483647 w 1185"/>
              <a:gd name="T59" fmla="*/ 2147483647 h 1216"/>
              <a:gd name="T60" fmla="*/ 2147483647 w 1185"/>
              <a:gd name="T61" fmla="*/ 2147483647 h 1216"/>
              <a:gd name="T62" fmla="*/ 2147483647 w 1185"/>
              <a:gd name="T63" fmla="*/ 2147483647 h 1216"/>
              <a:gd name="T64" fmla="*/ 2147483647 w 1185"/>
              <a:gd name="T65" fmla="*/ 2147483647 h 1216"/>
              <a:gd name="T66" fmla="*/ 2147483647 w 1185"/>
              <a:gd name="T67" fmla="*/ 2147483647 h 1216"/>
              <a:gd name="T68" fmla="*/ 2147483647 w 1185"/>
              <a:gd name="T69" fmla="*/ 2147483647 h 1216"/>
              <a:gd name="T70" fmla="*/ 2147483647 w 1185"/>
              <a:gd name="T71" fmla="*/ 2147483647 h 1216"/>
              <a:gd name="T72" fmla="*/ 2147483647 w 1185"/>
              <a:gd name="T73" fmla="*/ 2147483647 h 1216"/>
              <a:gd name="T74" fmla="*/ 2147483647 w 1185"/>
              <a:gd name="T75" fmla="*/ 2147483647 h 1216"/>
              <a:gd name="T76" fmla="*/ 2147483647 w 1185"/>
              <a:gd name="T77" fmla="*/ 2147483647 h 1216"/>
              <a:gd name="T78" fmla="*/ 2147483647 w 1185"/>
              <a:gd name="T79" fmla="*/ 2147483647 h 1216"/>
              <a:gd name="T80" fmla="*/ 2147483647 w 1185"/>
              <a:gd name="T81" fmla="*/ 2147483647 h 1216"/>
              <a:gd name="T82" fmla="*/ 2147483647 w 1185"/>
              <a:gd name="T83" fmla="*/ 2147483647 h 1216"/>
              <a:gd name="T84" fmla="*/ 2147483647 w 1185"/>
              <a:gd name="T85" fmla="*/ 2147483647 h 1216"/>
              <a:gd name="T86" fmla="*/ 2147483647 w 1185"/>
              <a:gd name="T87" fmla="*/ 2147483647 h 12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85"/>
              <a:gd name="T133" fmla="*/ 0 h 1216"/>
              <a:gd name="T134" fmla="*/ 1185 w 1185"/>
              <a:gd name="T135" fmla="*/ 1216 h 12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85" h="1216">
                <a:moveTo>
                  <a:pt x="76" y="210"/>
                </a:moveTo>
                <a:cubicBezTo>
                  <a:pt x="82" y="199"/>
                  <a:pt x="105" y="179"/>
                  <a:pt x="114" y="174"/>
                </a:cubicBezTo>
                <a:cubicBezTo>
                  <a:pt x="123" y="169"/>
                  <a:pt x="125" y="178"/>
                  <a:pt x="132" y="178"/>
                </a:cubicBezTo>
                <a:cubicBezTo>
                  <a:pt x="139" y="178"/>
                  <a:pt x="147" y="166"/>
                  <a:pt x="156" y="172"/>
                </a:cubicBezTo>
                <a:cubicBezTo>
                  <a:pt x="165" y="178"/>
                  <a:pt x="176" y="208"/>
                  <a:pt x="184" y="212"/>
                </a:cubicBezTo>
                <a:cubicBezTo>
                  <a:pt x="192" y="216"/>
                  <a:pt x="199" y="199"/>
                  <a:pt x="204" y="198"/>
                </a:cubicBezTo>
                <a:cubicBezTo>
                  <a:pt x="209" y="197"/>
                  <a:pt x="215" y="211"/>
                  <a:pt x="216" y="208"/>
                </a:cubicBezTo>
                <a:cubicBezTo>
                  <a:pt x="217" y="205"/>
                  <a:pt x="206" y="186"/>
                  <a:pt x="208" y="178"/>
                </a:cubicBezTo>
                <a:cubicBezTo>
                  <a:pt x="210" y="170"/>
                  <a:pt x="223" y="163"/>
                  <a:pt x="230" y="160"/>
                </a:cubicBezTo>
                <a:cubicBezTo>
                  <a:pt x="237" y="157"/>
                  <a:pt x="246" y="167"/>
                  <a:pt x="250" y="160"/>
                </a:cubicBezTo>
                <a:cubicBezTo>
                  <a:pt x="254" y="153"/>
                  <a:pt x="249" y="136"/>
                  <a:pt x="252" y="120"/>
                </a:cubicBezTo>
                <a:cubicBezTo>
                  <a:pt x="255" y="104"/>
                  <a:pt x="268" y="80"/>
                  <a:pt x="270" y="66"/>
                </a:cubicBezTo>
                <a:cubicBezTo>
                  <a:pt x="272" y="52"/>
                  <a:pt x="262" y="49"/>
                  <a:pt x="262" y="38"/>
                </a:cubicBezTo>
                <a:cubicBezTo>
                  <a:pt x="262" y="27"/>
                  <a:pt x="255" y="0"/>
                  <a:pt x="270" y="0"/>
                </a:cubicBezTo>
                <a:lnTo>
                  <a:pt x="352" y="40"/>
                </a:lnTo>
                <a:cubicBezTo>
                  <a:pt x="373" y="55"/>
                  <a:pt x="380" y="81"/>
                  <a:pt x="394" y="90"/>
                </a:cubicBezTo>
                <a:cubicBezTo>
                  <a:pt x="408" y="99"/>
                  <a:pt x="424" y="90"/>
                  <a:pt x="438" y="94"/>
                </a:cubicBezTo>
                <a:cubicBezTo>
                  <a:pt x="452" y="98"/>
                  <a:pt x="474" y="106"/>
                  <a:pt x="480" y="114"/>
                </a:cubicBezTo>
                <a:cubicBezTo>
                  <a:pt x="486" y="122"/>
                  <a:pt x="478" y="137"/>
                  <a:pt x="472" y="144"/>
                </a:cubicBezTo>
                <a:cubicBezTo>
                  <a:pt x="466" y="151"/>
                  <a:pt x="450" y="151"/>
                  <a:pt x="444" y="156"/>
                </a:cubicBezTo>
                <a:cubicBezTo>
                  <a:pt x="438" y="161"/>
                  <a:pt x="432" y="170"/>
                  <a:pt x="434" y="174"/>
                </a:cubicBezTo>
                <a:cubicBezTo>
                  <a:pt x="436" y="178"/>
                  <a:pt x="448" y="181"/>
                  <a:pt x="454" y="180"/>
                </a:cubicBezTo>
                <a:cubicBezTo>
                  <a:pt x="460" y="179"/>
                  <a:pt x="463" y="170"/>
                  <a:pt x="470" y="168"/>
                </a:cubicBezTo>
                <a:cubicBezTo>
                  <a:pt x="477" y="166"/>
                  <a:pt x="489" y="172"/>
                  <a:pt x="498" y="168"/>
                </a:cubicBezTo>
                <a:cubicBezTo>
                  <a:pt x="507" y="164"/>
                  <a:pt x="516" y="148"/>
                  <a:pt x="524" y="146"/>
                </a:cubicBezTo>
                <a:cubicBezTo>
                  <a:pt x="532" y="144"/>
                  <a:pt x="540" y="156"/>
                  <a:pt x="548" y="156"/>
                </a:cubicBezTo>
                <a:cubicBezTo>
                  <a:pt x="556" y="156"/>
                  <a:pt x="568" y="153"/>
                  <a:pt x="572" y="148"/>
                </a:cubicBezTo>
                <a:cubicBezTo>
                  <a:pt x="576" y="143"/>
                  <a:pt x="567" y="130"/>
                  <a:pt x="574" y="124"/>
                </a:cubicBezTo>
                <a:cubicBezTo>
                  <a:pt x="581" y="118"/>
                  <a:pt x="606" y="113"/>
                  <a:pt x="614" y="112"/>
                </a:cubicBezTo>
                <a:cubicBezTo>
                  <a:pt x="622" y="111"/>
                  <a:pt x="617" y="118"/>
                  <a:pt x="621" y="119"/>
                </a:cubicBezTo>
                <a:cubicBezTo>
                  <a:pt x="625" y="120"/>
                  <a:pt x="633" y="117"/>
                  <a:pt x="636" y="120"/>
                </a:cubicBezTo>
                <a:cubicBezTo>
                  <a:pt x="639" y="123"/>
                  <a:pt x="635" y="132"/>
                  <a:pt x="639" y="137"/>
                </a:cubicBezTo>
                <a:cubicBezTo>
                  <a:pt x="643" y="142"/>
                  <a:pt x="656" y="148"/>
                  <a:pt x="660" y="153"/>
                </a:cubicBezTo>
                <a:cubicBezTo>
                  <a:pt x="664" y="158"/>
                  <a:pt x="660" y="163"/>
                  <a:pt x="663" y="165"/>
                </a:cubicBezTo>
                <a:cubicBezTo>
                  <a:pt x="666" y="167"/>
                  <a:pt x="677" y="168"/>
                  <a:pt x="681" y="168"/>
                </a:cubicBezTo>
                <a:cubicBezTo>
                  <a:pt x="685" y="168"/>
                  <a:pt x="686" y="163"/>
                  <a:pt x="690" y="164"/>
                </a:cubicBezTo>
                <a:cubicBezTo>
                  <a:pt x="694" y="165"/>
                  <a:pt x="703" y="175"/>
                  <a:pt x="708" y="177"/>
                </a:cubicBezTo>
                <a:cubicBezTo>
                  <a:pt x="713" y="179"/>
                  <a:pt x="717" y="174"/>
                  <a:pt x="723" y="179"/>
                </a:cubicBezTo>
                <a:cubicBezTo>
                  <a:pt x="729" y="184"/>
                  <a:pt x="742" y="200"/>
                  <a:pt x="744" y="207"/>
                </a:cubicBezTo>
                <a:cubicBezTo>
                  <a:pt x="746" y="214"/>
                  <a:pt x="743" y="219"/>
                  <a:pt x="738" y="222"/>
                </a:cubicBezTo>
                <a:cubicBezTo>
                  <a:pt x="733" y="225"/>
                  <a:pt x="713" y="220"/>
                  <a:pt x="716" y="224"/>
                </a:cubicBezTo>
                <a:cubicBezTo>
                  <a:pt x="719" y="228"/>
                  <a:pt x="745" y="250"/>
                  <a:pt x="758" y="246"/>
                </a:cubicBezTo>
                <a:cubicBezTo>
                  <a:pt x="771" y="242"/>
                  <a:pt x="783" y="211"/>
                  <a:pt x="794" y="200"/>
                </a:cubicBezTo>
                <a:cubicBezTo>
                  <a:pt x="805" y="189"/>
                  <a:pt x="805" y="185"/>
                  <a:pt x="824" y="178"/>
                </a:cubicBezTo>
                <a:cubicBezTo>
                  <a:pt x="843" y="171"/>
                  <a:pt x="887" y="173"/>
                  <a:pt x="912" y="160"/>
                </a:cubicBezTo>
                <a:cubicBezTo>
                  <a:pt x="937" y="147"/>
                  <a:pt x="953" y="112"/>
                  <a:pt x="976" y="98"/>
                </a:cubicBezTo>
                <a:cubicBezTo>
                  <a:pt x="999" y="84"/>
                  <a:pt x="1029" y="77"/>
                  <a:pt x="1052" y="74"/>
                </a:cubicBezTo>
                <a:cubicBezTo>
                  <a:pt x="1075" y="71"/>
                  <a:pt x="1106" y="69"/>
                  <a:pt x="1112" y="78"/>
                </a:cubicBezTo>
                <a:lnTo>
                  <a:pt x="1086" y="126"/>
                </a:lnTo>
                <a:cubicBezTo>
                  <a:pt x="1082" y="142"/>
                  <a:pt x="1088" y="165"/>
                  <a:pt x="1086" y="176"/>
                </a:cubicBezTo>
                <a:cubicBezTo>
                  <a:pt x="1084" y="187"/>
                  <a:pt x="1080" y="190"/>
                  <a:pt x="1072" y="190"/>
                </a:cubicBezTo>
                <a:cubicBezTo>
                  <a:pt x="1064" y="190"/>
                  <a:pt x="1045" y="173"/>
                  <a:pt x="1036" y="176"/>
                </a:cubicBezTo>
                <a:cubicBezTo>
                  <a:pt x="1027" y="179"/>
                  <a:pt x="1016" y="190"/>
                  <a:pt x="1016" y="206"/>
                </a:cubicBezTo>
                <a:cubicBezTo>
                  <a:pt x="1016" y="222"/>
                  <a:pt x="1037" y="250"/>
                  <a:pt x="1038" y="272"/>
                </a:cubicBezTo>
                <a:cubicBezTo>
                  <a:pt x="1039" y="294"/>
                  <a:pt x="1039" y="319"/>
                  <a:pt x="1024" y="336"/>
                </a:cubicBezTo>
                <a:cubicBezTo>
                  <a:pt x="1009" y="353"/>
                  <a:pt x="966" y="355"/>
                  <a:pt x="946" y="376"/>
                </a:cubicBezTo>
                <a:cubicBezTo>
                  <a:pt x="926" y="397"/>
                  <a:pt x="909" y="437"/>
                  <a:pt x="906" y="462"/>
                </a:cubicBezTo>
                <a:cubicBezTo>
                  <a:pt x="903" y="487"/>
                  <a:pt x="906" y="510"/>
                  <a:pt x="926" y="526"/>
                </a:cubicBezTo>
                <a:cubicBezTo>
                  <a:pt x="946" y="542"/>
                  <a:pt x="1005" y="542"/>
                  <a:pt x="1024" y="558"/>
                </a:cubicBezTo>
                <a:cubicBezTo>
                  <a:pt x="1043" y="574"/>
                  <a:pt x="1030" y="608"/>
                  <a:pt x="1040" y="620"/>
                </a:cubicBezTo>
                <a:cubicBezTo>
                  <a:pt x="1050" y="632"/>
                  <a:pt x="1076" y="618"/>
                  <a:pt x="1086" y="628"/>
                </a:cubicBezTo>
                <a:cubicBezTo>
                  <a:pt x="1096" y="638"/>
                  <a:pt x="1087" y="671"/>
                  <a:pt x="1098" y="680"/>
                </a:cubicBezTo>
                <a:cubicBezTo>
                  <a:pt x="1109" y="689"/>
                  <a:pt x="1140" y="676"/>
                  <a:pt x="1152" y="680"/>
                </a:cubicBezTo>
                <a:cubicBezTo>
                  <a:pt x="1164" y="684"/>
                  <a:pt x="1165" y="690"/>
                  <a:pt x="1168" y="702"/>
                </a:cubicBezTo>
                <a:cubicBezTo>
                  <a:pt x="1171" y="714"/>
                  <a:pt x="1167" y="736"/>
                  <a:pt x="1170" y="750"/>
                </a:cubicBezTo>
                <a:cubicBezTo>
                  <a:pt x="1173" y="764"/>
                  <a:pt x="1185" y="772"/>
                  <a:pt x="1184" y="784"/>
                </a:cubicBezTo>
                <a:cubicBezTo>
                  <a:pt x="1183" y="796"/>
                  <a:pt x="1177" y="811"/>
                  <a:pt x="1166" y="822"/>
                </a:cubicBezTo>
                <a:cubicBezTo>
                  <a:pt x="1155" y="833"/>
                  <a:pt x="1133" y="848"/>
                  <a:pt x="1116" y="850"/>
                </a:cubicBezTo>
                <a:lnTo>
                  <a:pt x="1066" y="834"/>
                </a:lnTo>
                <a:cubicBezTo>
                  <a:pt x="1054" y="829"/>
                  <a:pt x="1049" y="826"/>
                  <a:pt x="1046" y="820"/>
                </a:cubicBezTo>
                <a:cubicBezTo>
                  <a:pt x="1043" y="814"/>
                  <a:pt x="1053" y="807"/>
                  <a:pt x="1050" y="800"/>
                </a:cubicBezTo>
                <a:cubicBezTo>
                  <a:pt x="1047" y="793"/>
                  <a:pt x="1035" y="780"/>
                  <a:pt x="1026" y="776"/>
                </a:cubicBezTo>
                <a:cubicBezTo>
                  <a:pt x="1017" y="772"/>
                  <a:pt x="1007" y="778"/>
                  <a:pt x="996" y="778"/>
                </a:cubicBezTo>
                <a:cubicBezTo>
                  <a:pt x="985" y="778"/>
                  <a:pt x="972" y="774"/>
                  <a:pt x="962" y="776"/>
                </a:cubicBezTo>
                <a:cubicBezTo>
                  <a:pt x="952" y="778"/>
                  <a:pt x="942" y="794"/>
                  <a:pt x="936" y="790"/>
                </a:cubicBezTo>
                <a:cubicBezTo>
                  <a:pt x="930" y="786"/>
                  <a:pt x="933" y="764"/>
                  <a:pt x="928" y="752"/>
                </a:cubicBezTo>
                <a:cubicBezTo>
                  <a:pt x="923" y="740"/>
                  <a:pt x="914" y="724"/>
                  <a:pt x="906" y="716"/>
                </a:cubicBezTo>
                <a:cubicBezTo>
                  <a:pt x="898" y="708"/>
                  <a:pt x="891" y="704"/>
                  <a:pt x="882" y="702"/>
                </a:cubicBezTo>
                <a:cubicBezTo>
                  <a:pt x="873" y="700"/>
                  <a:pt x="864" y="707"/>
                  <a:pt x="854" y="704"/>
                </a:cubicBezTo>
                <a:cubicBezTo>
                  <a:pt x="844" y="701"/>
                  <a:pt x="831" y="683"/>
                  <a:pt x="822" y="682"/>
                </a:cubicBezTo>
                <a:cubicBezTo>
                  <a:pt x="813" y="681"/>
                  <a:pt x="812" y="698"/>
                  <a:pt x="798" y="696"/>
                </a:cubicBezTo>
                <a:cubicBezTo>
                  <a:pt x="784" y="694"/>
                  <a:pt x="751" y="670"/>
                  <a:pt x="736" y="670"/>
                </a:cubicBezTo>
                <a:cubicBezTo>
                  <a:pt x="721" y="670"/>
                  <a:pt x="718" y="689"/>
                  <a:pt x="710" y="694"/>
                </a:cubicBezTo>
                <a:cubicBezTo>
                  <a:pt x="702" y="699"/>
                  <a:pt x="698" y="695"/>
                  <a:pt x="690" y="698"/>
                </a:cubicBezTo>
                <a:cubicBezTo>
                  <a:pt x="682" y="701"/>
                  <a:pt x="669" y="705"/>
                  <a:pt x="662" y="710"/>
                </a:cubicBezTo>
                <a:cubicBezTo>
                  <a:pt x="655" y="715"/>
                  <a:pt x="654" y="724"/>
                  <a:pt x="646" y="726"/>
                </a:cubicBezTo>
                <a:cubicBezTo>
                  <a:pt x="638" y="728"/>
                  <a:pt x="625" y="721"/>
                  <a:pt x="614" y="724"/>
                </a:cubicBezTo>
                <a:cubicBezTo>
                  <a:pt x="603" y="727"/>
                  <a:pt x="589" y="743"/>
                  <a:pt x="578" y="746"/>
                </a:cubicBezTo>
                <a:cubicBezTo>
                  <a:pt x="567" y="749"/>
                  <a:pt x="556" y="739"/>
                  <a:pt x="546" y="740"/>
                </a:cubicBezTo>
                <a:cubicBezTo>
                  <a:pt x="536" y="741"/>
                  <a:pt x="531" y="751"/>
                  <a:pt x="520" y="752"/>
                </a:cubicBezTo>
                <a:cubicBezTo>
                  <a:pt x="509" y="753"/>
                  <a:pt x="487" y="745"/>
                  <a:pt x="478" y="748"/>
                </a:cubicBezTo>
                <a:cubicBezTo>
                  <a:pt x="469" y="751"/>
                  <a:pt x="465" y="763"/>
                  <a:pt x="464" y="770"/>
                </a:cubicBezTo>
                <a:cubicBezTo>
                  <a:pt x="463" y="777"/>
                  <a:pt x="467" y="782"/>
                  <a:pt x="474" y="790"/>
                </a:cubicBezTo>
                <a:cubicBezTo>
                  <a:pt x="481" y="798"/>
                  <a:pt x="498" y="809"/>
                  <a:pt x="504" y="820"/>
                </a:cubicBezTo>
                <a:cubicBezTo>
                  <a:pt x="510" y="831"/>
                  <a:pt x="503" y="844"/>
                  <a:pt x="510" y="858"/>
                </a:cubicBezTo>
                <a:cubicBezTo>
                  <a:pt x="517" y="872"/>
                  <a:pt x="537" y="889"/>
                  <a:pt x="544" y="902"/>
                </a:cubicBezTo>
                <a:cubicBezTo>
                  <a:pt x="551" y="915"/>
                  <a:pt x="540" y="924"/>
                  <a:pt x="552" y="936"/>
                </a:cubicBezTo>
                <a:cubicBezTo>
                  <a:pt x="564" y="948"/>
                  <a:pt x="606" y="961"/>
                  <a:pt x="618" y="976"/>
                </a:cubicBezTo>
                <a:lnTo>
                  <a:pt x="624" y="1026"/>
                </a:lnTo>
                <a:cubicBezTo>
                  <a:pt x="621" y="1035"/>
                  <a:pt x="610" y="1021"/>
                  <a:pt x="600" y="1028"/>
                </a:cubicBezTo>
                <a:cubicBezTo>
                  <a:pt x="590" y="1035"/>
                  <a:pt x="576" y="1059"/>
                  <a:pt x="564" y="1066"/>
                </a:cubicBezTo>
                <a:cubicBezTo>
                  <a:pt x="552" y="1073"/>
                  <a:pt x="534" y="1062"/>
                  <a:pt x="528" y="1072"/>
                </a:cubicBezTo>
                <a:cubicBezTo>
                  <a:pt x="522" y="1082"/>
                  <a:pt x="522" y="1114"/>
                  <a:pt x="526" y="1128"/>
                </a:cubicBezTo>
                <a:cubicBezTo>
                  <a:pt x="530" y="1142"/>
                  <a:pt x="546" y="1146"/>
                  <a:pt x="550" y="1158"/>
                </a:cubicBezTo>
                <a:cubicBezTo>
                  <a:pt x="554" y="1170"/>
                  <a:pt x="552" y="1193"/>
                  <a:pt x="548" y="1202"/>
                </a:cubicBezTo>
                <a:cubicBezTo>
                  <a:pt x="544" y="1211"/>
                  <a:pt x="535" y="1216"/>
                  <a:pt x="524" y="1210"/>
                </a:cubicBezTo>
                <a:cubicBezTo>
                  <a:pt x="513" y="1204"/>
                  <a:pt x="494" y="1173"/>
                  <a:pt x="484" y="1166"/>
                </a:cubicBezTo>
                <a:cubicBezTo>
                  <a:pt x="474" y="1159"/>
                  <a:pt x="477" y="1167"/>
                  <a:pt x="467" y="1169"/>
                </a:cubicBezTo>
                <a:cubicBezTo>
                  <a:pt x="457" y="1171"/>
                  <a:pt x="436" y="1178"/>
                  <a:pt x="426" y="1178"/>
                </a:cubicBezTo>
                <a:cubicBezTo>
                  <a:pt x="416" y="1178"/>
                  <a:pt x="418" y="1165"/>
                  <a:pt x="404" y="1170"/>
                </a:cubicBezTo>
                <a:cubicBezTo>
                  <a:pt x="390" y="1175"/>
                  <a:pt x="361" y="1207"/>
                  <a:pt x="342" y="1208"/>
                </a:cubicBezTo>
                <a:cubicBezTo>
                  <a:pt x="323" y="1209"/>
                  <a:pt x="307" y="1178"/>
                  <a:pt x="292" y="1178"/>
                </a:cubicBezTo>
                <a:cubicBezTo>
                  <a:pt x="277" y="1178"/>
                  <a:pt x="260" y="1203"/>
                  <a:pt x="251" y="1208"/>
                </a:cubicBezTo>
                <a:cubicBezTo>
                  <a:pt x="242" y="1213"/>
                  <a:pt x="247" y="1215"/>
                  <a:pt x="240" y="1208"/>
                </a:cubicBezTo>
                <a:cubicBezTo>
                  <a:pt x="233" y="1201"/>
                  <a:pt x="219" y="1174"/>
                  <a:pt x="208" y="1168"/>
                </a:cubicBezTo>
                <a:cubicBezTo>
                  <a:pt x="197" y="1162"/>
                  <a:pt x="189" y="1176"/>
                  <a:pt x="176" y="1174"/>
                </a:cubicBezTo>
                <a:cubicBezTo>
                  <a:pt x="163" y="1172"/>
                  <a:pt x="141" y="1162"/>
                  <a:pt x="130" y="1154"/>
                </a:cubicBezTo>
                <a:cubicBezTo>
                  <a:pt x="119" y="1146"/>
                  <a:pt x="118" y="1130"/>
                  <a:pt x="108" y="1128"/>
                </a:cubicBezTo>
                <a:cubicBezTo>
                  <a:pt x="98" y="1126"/>
                  <a:pt x="79" y="1141"/>
                  <a:pt x="68" y="1142"/>
                </a:cubicBezTo>
                <a:cubicBezTo>
                  <a:pt x="57" y="1143"/>
                  <a:pt x="42" y="1143"/>
                  <a:pt x="40" y="1134"/>
                </a:cubicBezTo>
                <a:lnTo>
                  <a:pt x="56" y="1086"/>
                </a:lnTo>
                <a:cubicBezTo>
                  <a:pt x="79" y="1036"/>
                  <a:pt x="166" y="902"/>
                  <a:pt x="176" y="834"/>
                </a:cubicBezTo>
                <a:cubicBezTo>
                  <a:pt x="186" y="766"/>
                  <a:pt x="143" y="742"/>
                  <a:pt x="116" y="680"/>
                </a:cubicBezTo>
                <a:cubicBezTo>
                  <a:pt x="89" y="618"/>
                  <a:pt x="33" y="504"/>
                  <a:pt x="14" y="462"/>
                </a:cubicBezTo>
                <a:lnTo>
                  <a:pt x="0" y="430"/>
                </a:lnTo>
                <a:cubicBezTo>
                  <a:pt x="5" y="418"/>
                  <a:pt x="40" y="405"/>
                  <a:pt x="42" y="392"/>
                </a:cubicBezTo>
                <a:cubicBezTo>
                  <a:pt x="44" y="379"/>
                  <a:pt x="17" y="363"/>
                  <a:pt x="12" y="352"/>
                </a:cubicBezTo>
                <a:cubicBezTo>
                  <a:pt x="7" y="341"/>
                  <a:pt x="7" y="329"/>
                  <a:pt x="14" y="324"/>
                </a:cubicBezTo>
                <a:cubicBezTo>
                  <a:pt x="21" y="319"/>
                  <a:pt x="46" y="330"/>
                  <a:pt x="54" y="324"/>
                </a:cubicBezTo>
                <a:cubicBezTo>
                  <a:pt x="62" y="318"/>
                  <a:pt x="57" y="302"/>
                  <a:pt x="62" y="288"/>
                </a:cubicBezTo>
                <a:cubicBezTo>
                  <a:pt x="67" y="274"/>
                  <a:pt x="84" y="253"/>
                  <a:pt x="86" y="240"/>
                </a:cubicBezTo>
                <a:cubicBezTo>
                  <a:pt x="88" y="227"/>
                  <a:pt x="78" y="216"/>
                  <a:pt x="76" y="21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5756275" y="1717675"/>
            <a:ext cx="736600" cy="661988"/>
          </a:xfrm>
          <a:custGeom>
            <a:avLst/>
            <a:gdLst>
              <a:gd name="T0" fmla="*/ 2147483647 w 464"/>
              <a:gd name="T1" fmla="*/ 2147483647 h 417"/>
              <a:gd name="T2" fmla="*/ 2147483647 w 464"/>
              <a:gd name="T3" fmla="*/ 2147483647 h 417"/>
              <a:gd name="T4" fmla="*/ 2147483647 w 464"/>
              <a:gd name="T5" fmla="*/ 2147483647 h 417"/>
              <a:gd name="T6" fmla="*/ 2147483647 w 464"/>
              <a:gd name="T7" fmla="*/ 2147483647 h 417"/>
              <a:gd name="T8" fmla="*/ 2147483647 w 464"/>
              <a:gd name="T9" fmla="*/ 2147483647 h 417"/>
              <a:gd name="T10" fmla="*/ 2147483647 w 464"/>
              <a:gd name="T11" fmla="*/ 2147483647 h 417"/>
              <a:gd name="T12" fmla="*/ 2147483647 w 464"/>
              <a:gd name="T13" fmla="*/ 2147483647 h 417"/>
              <a:gd name="T14" fmla="*/ 2147483647 w 464"/>
              <a:gd name="T15" fmla="*/ 2147483647 h 417"/>
              <a:gd name="T16" fmla="*/ 2147483647 w 464"/>
              <a:gd name="T17" fmla="*/ 2147483647 h 417"/>
              <a:gd name="T18" fmla="*/ 2147483647 w 464"/>
              <a:gd name="T19" fmla="*/ 2147483647 h 417"/>
              <a:gd name="T20" fmla="*/ 2147483647 w 464"/>
              <a:gd name="T21" fmla="*/ 2147483647 h 417"/>
              <a:gd name="T22" fmla="*/ 2147483647 w 464"/>
              <a:gd name="T23" fmla="*/ 2147483647 h 417"/>
              <a:gd name="T24" fmla="*/ 2147483647 w 464"/>
              <a:gd name="T25" fmla="*/ 2147483647 h 417"/>
              <a:gd name="T26" fmla="*/ 2147483647 w 464"/>
              <a:gd name="T27" fmla="*/ 2147483647 h 417"/>
              <a:gd name="T28" fmla="*/ 2147483647 w 464"/>
              <a:gd name="T29" fmla="*/ 2147483647 h 417"/>
              <a:gd name="T30" fmla="*/ 2147483647 w 464"/>
              <a:gd name="T31" fmla="*/ 2147483647 h 417"/>
              <a:gd name="T32" fmla="*/ 2147483647 w 464"/>
              <a:gd name="T33" fmla="*/ 2147483647 h 417"/>
              <a:gd name="T34" fmla="*/ 2147483647 w 464"/>
              <a:gd name="T35" fmla="*/ 2147483647 h 417"/>
              <a:gd name="T36" fmla="*/ 2147483647 w 464"/>
              <a:gd name="T37" fmla="*/ 2147483647 h 417"/>
              <a:gd name="T38" fmla="*/ 2147483647 w 464"/>
              <a:gd name="T39" fmla="*/ 2147483647 h 417"/>
              <a:gd name="T40" fmla="*/ 2147483647 w 464"/>
              <a:gd name="T41" fmla="*/ 2147483647 h 417"/>
              <a:gd name="T42" fmla="*/ 2147483647 w 464"/>
              <a:gd name="T43" fmla="*/ 2147483647 h 417"/>
              <a:gd name="T44" fmla="*/ 2147483647 w 464"/>
              <a:gd name="T45" fmla="*/ 2147483647 h 417"/>
              <a:gd name="T46" fmla="*/ 2147483647 w 464"/>
              <a:gd name="T47" fmla="*/ 2147483647 h 417"/>
              <a:gd name="T48" fmla="*/ 2147483647 w 464"/>
              <a:gd name="T49" fmla="*/ 2147483647 h 417"/>
              <a:gd name="T50" fmla="*/ 2147483647 w 464"/>
              <a:gd name="T51" fmla="*/ 2147483647 h 417"/>
              <a:gd name="T52" fmla="*/ 2147483647 w 464"/>
              <a:gd name="T53" fmla="*/ 2147483647 h 417"/>
              <a:gd name="T54" fmla="*/ 2147483647 w 464"/>
              <a:gd name="T55" fmla="*/ 2147483647 h 417"/>
              <a:gd name="T56" fmla="*/ 2147483647 w 464"/>
              <a:gd name="T57" fmla="*/ 2147483647 h 417"/>
              <a:gd name="T58" fmla="*/ 2147483647 w 464"/>
              <a:gd name="T59" fmla="*/ 2147483647 h 417"/>
              <a:gd name="T60" fmla="*/ 2147483647 w 464"/>
              <a:gd name="T61" fmla="*/ 2147483647 h 417"/>
              <a:gd name="T62" fmla="*/ 2147483647 w 464"/>
              <a:gd name="T63" fmla="*/ 2147483647 h 417"/>
              <a:gd name="T64" fmla="*/ 2147483647 w 464"/>
              <a:gd name="T65" fmla="*/ 2147483647 h 4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4"/>
              <a:gd name="T100" fmla="*/ 0 h 417"/>
              <a:gd name="T101" fmla="*/ 464 w 464"/>
              <a:gd name="T102" fmla="*/ 417 h 4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4" h="417">
                <a:moveTo>
                  <a:pt x="282" y="12"/>
                </a:moveTo>
                <a:cubicBezTo>
                  <a:pt x="269" y="26"/>
                  <a:pt x="236" y="85"/>
                  <a:pt x="222" y="100"/>
                </a:cubicBezTo>
                <a:cubicBezTo>
                  <a:pt x="208" y="115"/>
                  <a:pt x="208" y="98"/>
                  <a:pt x="200" y="100"/>
                </a:cubicBezTo>
                <a:cubicBezTo>
                  <a:pt x="192" y="102"/>
                  <a:pt x="178" y="102"/>
                  <a:pt x="172" y="112"/>
                </a:cubicBezTo>
                <a:cubicBezTo>
                  <a:pt x="166" y="122"/>
                  <a:pt x="174" y="146"/>
                  <a:pt x="166" y="160"/>
                </a:cubicBezTo>
                <a:cubicBezTo>
                  <a:pt x="158" y="174"/>
                  <a:pt x="135" y="186"/>
                  <a:pt x="124" y="198"/>
                </a:cubicBezTo>
                <a:cubicBezTo>
                  <a:pt x="113" y="210"/>
                  <a:pt x="110" y="232"/>
                  <a:pt x="102" y="234"/>
                </a:cubicBezTo>
                <a:cubicBezTo>
                  <a:pt x="94" y="236"/>
                  <a:pt x="83" y="217"/>
                  <a:pt x="74" y="210"/>
                </a:cubicBezTo>
                <a:cubicBezTo>
                  <a:pt x="65" y="203"/>
                  <a:pt x="58" y="192"/>
                  <a:pt x="50" y="194"/>
                </a:cubicBezTo>
                <a:cubicBezTo>
                  <a:pt x="42" y="196"/>
                  <a:pt x="30" y="214"/>
                  <a:pt x="26" y="224"/>
                </a:cubicBezTo>
                <a:cubicBezTo>
                  <a:pt x="22" y="234"/>
                  <a:pt x="22" y="239"/>
                  <a:pt x="26" y="254"/>
                </a:cubicBezTo>
                <a:cubicBezTo>
                  <a:pt x="30" y="269"/>
                  <a:pt x="54" y="293"/>
                  <a:pt x="50" y="314"/>
                </a:cubicBezTo>
                <a:cubicBezTo>
                  <a:pt x="46" y="335"/>
                  <a:pt x="8" y="363"/>
                  <a:pt x="4" y="380"/>
                </a:cubicBezTo>
                <a:cubicBezTo>
                  <a:pt x="0" y="397"/>
                  <a:pt x="3" y="411"/>
                  <a:pt x="24" y="414"/>
                </a:cubicBezTo>
                <a:cubicBezTo>
                  <a:pt x="45" y="417"/>
                  <a:pt x="107" y="396"/>
                  <a:pt x="132" y="396"/>
                </a:cubicBezTo>
                <a:cubicBezTo>
                  <a:pt x="157" y="396"/>
                  <a:pt x="161" y="413"/>
                  <a:pt x="176" y="412"/>
                </a:cubicBezTo>
                <a:cubicBezTo>
                  <a:pt x="191" y="411"/>
                  <a:pt x="202" y="394"/>
                  <a:pt x="220" y="388"/>
                </a:cubicBezTo>
                <a:cubicBezTo>
                  <a:pt x="238" y="382"/>
                  <a:pt x="267" y="386"/>
                  <a:pt x="282" y="378"/>
                </a:cubicBezTo>
                <a:cubicBezTo>
                  <a:pt x="297" y="370"/>
                  <a:pt x="299" y="345"/>
                  <a:pt x="312" y="340"/>
                </a:cubicBezTo>
                <a:cubicBezTo>
                  <a:pt x="325" y="335"/>
                  <a:pt x="344" y="354"/>
                  <a:pt x="358" y="350"/>
                </a:cubicBezTo>
                <a:cubicBezTo>
                  <a:pt x="372" y="346"/>
                  <a:pt x="385" y="322"/>
                  <a:pt x="398" y="316"/>
                </a:cubicBezTo>
                <a:cubicBezTo>
                  <a:pt x="411" y="310"/>
                  <a:pt x="424" y="320"/>
                  <a:pt x="434" y="316"/>
                </a:cubicBezTo>
                <a:cubicBezTo>
                  <a:pt x="444" y="312"/>
                  <a:pt x="452" y="299"/>
                  <a:pt x="456" y="290"/>
                </a:cubicBezTo>
                <a:cubicBezTo>
                  <a:pt x="460" y="281"/>
                  <a:pt x="464" y="266"/>
                  <a:pt x="456" y="260"/>
                </a:cubicBezTo>
                <a:cubicBezTo>
                  <a:pt x="448" y="254"/>
                  <a:pt x="412" y="264"/>
                  <a:pt x="410" y="252"/>
                </a:cubicBezTo>
                <a:cubicBezTo>
                  <a:pt x="408" y="240"/>
                  <a:pt x="439" y="208"/>
                  <a:pt x="446" y="188"/>
                </a:cubicBezTo>
                <a:cubicBezTo>
                  <a:pt x="453" y="168"/>
                  <a:pt x="459" y="149"/>
                  <a:pt x="454" y="134"/>
                </a:cubicBezTo>
                <a:cubicBezTo>
                  <a:pt x="449" y="119"/>
                  <a:pt x="429" y="105"/>
                  <a:pt x="416" y="100"/>
                </a:cubicBezTo>
                <a:cubicBezTo>
                  <a:pt x="403" y="95"/>
                  <a:pt x="391" y="106"/>
                  <a:pt x="374" y="102"/>
                </a:cubicBezTo>
                <a:cubicBezTo>
                  <a:pt x="357" y="98"/>
                  <a:pt x="327" y="89"/>
                  <a:pt x="316" y="78"/>
                </a:cubicBezTo>
                <a:cubicBezTo>
                  <a:pt x="305" y="67"/>
                  <a:pt x="311" y="45"/>
                  <a:pt x="308" y="34"/>
                </a:cubicBezTo>
                <a:cubicBezTo>
                  <a:pt x="305" y="23"/>
                  <a:pt x="304" y="18"/>
                  <a:pt x="300" y="14"/>
                </a:cubicBezTo>
                <a:cubicBezTo>
                  <a:pt x="296" y="10"/>
                  <a:pt x="296" y="0"/>
                  <a:pt x="282" y="1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55" name="Picture 7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62475" y="226377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1" descr="union-jac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8750" y="163512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Freeform 12"/>
          <p:cNvSpPr>
            <a:spLocks/>
          </p:cNvSpPr>
          <p:nvPr/>
        </p:nvSpPr>
        <p:spPr bwMode="auto">
          <a:xfrm>
            <a:off x="3883025" y="2466975"/>
            <a:ext cx="468313" cy="1114425"/>
          </a:xfrm>
          <a:custGeom>
            <a:avLst/>
            <a:gdLst>
              <a:gd name="T0" fmla="*/ 2147483647 w 295"/>
              <a:gd name="T1" fmla="*/ 0 h 702"/>
              <a:gd name="T2" fmla="*/ 2147483647 w 295"/>
              <a:gd name="T3" fmla="*/ 2147483647 h 702"/>
              <a:gd name="T4" fmla="*/ 2147483647 w 295"/>
              <a:gd name="T5" fmla="*/ 2147483647 h 702"/>
              <a:gd name="T6" fmla="*/ 2147483647 w 295"/>
              <a:gd name="T7" fmla="*/ 2147483647 h 702"/>
              <a:gd name="T8" fmla="*/ 2147483647 w 295"/>
              <a:gd name="T9" fmla="*/ 2147483647 h 702"/>
              <a:gd name="T10" fmla="*/ 2147483647 w 295"/>
              <a:gd name="T11" fmla="*/ 2147483647 h 702"/>
              <a:gd name="T12" fmla="*/ 2147483647 w 295"/>
              <a:gd name="T13" fmla="*/ 2147483647 h 702"/>
              <a:gd name="T14" fmla="*/ 2147483647 w 295"/>
              <a:gd name="T15" fmla="*/ 2147483647 h 702"/>
              <a:gd name="T16" fmla="*/ 2147483647 w 295"/>
              <a:gd name="T17" fmla="*/ 2147483647 h 702"/>
              <a:gd name="T18" fmla="*/ 2147483647 w 295"/>
              <a:gd name="T19" fmla="*/ 2147483647 h 702"/>
              <a:gd name="T20" fmla="*/ 2147483647 w 295"/>
              <a:gd name="T21" fmla="*/ 2147483647 h 702"/>
              <a:gd name="T22" fmla="*/ 2147483647 w 295"/>
              <a:gd name="T23" fmla="*/ 2147483647 h 702"/>
              <a:gd name="T24" fmla="*/ 2147483647 w 295"/>
              <a:gd name="T25" fmla="*/ 2147483647 h 702"/>
              <a:gd name="T26" fmla="*/ 2147483647 w 295"/>
              <a:gd name="T27" fmla="*/ 2147483647 h 702"/>
              <a:gd name="T28" fmla="*/ 2147483647 w 295"/>
              <a:gd name="T29" fmla="*/ 2147483647 h 702"/>
              <a:gd name="T30" fmla="*/ 2147483647 w 295"/>
              <a:gd name="T31" fmla="*/ 2147483647 h 702"/>
              <a:gd name="T32" fmla="*/ 2147483647 w 295"/>
              <a:gd name="T33" fmla="*/ 2147483647 h 702"/>
              <a:gd name="T34" fmla="*/ 2147483647 w 295"/>
              <a:gd name="T35" fmla="*/ 2147483647 h 702"/>
              <a:gd name="T36" fmla="*/ 2147483647 w 295"/>
              <a:gd name="T37" fmla="*/ 2147483647 h 702"/>
              <a:gd name="T38" fmla="*/ 2147483647 w 295"/>
              <a:gd name="T39" fmla="*/ 2147483647 h 702"/>
              <a:gd name="T40" fmla="*/ 2147483647 w 295"/>
              <a:gd name="T41" fmla="*/ 2147483647 h 702"/>
              <a:gd name="T42" fmla="*/ 2147483647 w 295"/>
              <a:gd name="T43" fmla="*/ 2147483647 h 702"/>
              <a:gd name="T44" fmla="*/ 2147483647 w 295"/>
              <a:gd name="T45" fmla="*/ 2147483647 h 702"/>
              <a:gd name="T46" fmla="*/ 2147483647 w 295"/>
              <a:gd name="T47" fmla="*/ 2147483647 h 702"/>
              <a:gd name="T48" fmla="*/ 2147483647 w 295"/>
              <a:gd name="T49" fmla="*/ 2147483647 h 702"/>
              <a:gd name="T50" fmla="*/ 2147483647 w 295"/>
              <a:gd name="T51" fmla="*/ 2147483647 h 702"/>
              <a:gd name="T52" fmla="*/ 2147483647 w 295"/>
              <a:gd name="T53" fmla="*/ 2147483647 h 702"/>
              <a:gd name="T54" fmla="*/ 2147483647 w 295"/>
              <a:gd name="T55" fmla="*/ 0 h 7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702"/>
              <a:gd name="T86" fmla="*/ 295 w 295"/>
              <a:gd name="T87" fmla="*/ 702 h 7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702">
                <a:moveTo>
                  <a:pt x="114" y="0"/>
                </a:moveTo>
                <a:cubicBezTo>
                  <a:pt x="132" y="26"/>
                  <a:pt x="179" y="133"/>
                  <a:pt x="197" y="171"/>
                </a:cubicBezTo>
                <a:cubicBezTo>
                  <a:pt x="215" y="209"/>
                  <a:pt x="214" y="208"/>
                  <a:pt x="223" y="227"/>
                </a:cubicBezTo>
                <a:cubicBezTo>
                  <a:pt x="232" y="246"/>
                  <a:pt x="244" y="270"/>
                  <a:pt x="253" y="287"/>
                </a:cubicBezTo>
                <a:cubicBezTo>
                  <a:pt x="262" y="304"/>
                  <a:pt x="270" y="312"/>
                  <a:pt x="277" y="326"/>
                </a:cubicBezTo>
                <a:cubicBezTo>
                  <a:pt x="284" y="340"/>
                  <a:pt x="293" y="352"/>
                  <a:pt x="294" y="370"/>
                </a:cubicBezTo>
                <a:cubicBezTo>
                  <a:pt x="295" y="388"/>
                  <a:pt x="291" y="413"/>
                  <a:pt x="283" y="437"/>
                </a:cubicBezTo>
                <a:cubicBezTo>
                  <a:pt x="275" y="461"/>
                  <a:pt x="265" y="483"/>
                  <a:pt x="248" y="516"/>
                </a:cubicBezTo>
                <a:cubicBezTo>
                  <a:pt x="231" y="549"/>
                  <a:pt x="198" y="605"/>
                  <a:pt x="182" y="636"/>
                </a:cubicBezTo>
                <a:cubicBezTo>
                  <a:pt x="166" y="667"/>
                  <a:pt x="167" y="692"/>
                  <a:pt x="154" y="702"/>
                </a:cubicBezTo>
                <a:lnTo>
                  <a:pt x="102" y="696"/>
                </a:lnTo>
                <a:cubicBezTo>
                  <a:pt x="93" y="674"/>
                  <a:pt x="94" y="600"/>
                  <a:pt x="100" y="572"/>
                </a:cubicBezTo>
                <a:cubicBezTo>
                  <a:pt x="106" y="544"/>
                  <a:pt x="132" y="543"/>
                  <a:pt x="140" y="530"/>
                </a:cubicBezTo>
                <a:cubicBezTo>
                  <a:pt x="148" y="517"/>
                  <a:pt x="142" y="502"/>
                  <a:pt x="146" y="496"/>
                </a:cubicBezTo>
                <a:cubicBezTo>
                  <a:pt x="150" y="490"/>
                  <a:pt x="157" y="495"/>
                  <a:pt x="162" y="492"/>
                </a:cubicBezTo>
                <a:cubicBezTo>
                  <a:pt x="167" y="489"/>
                  <a:pt x="170" y="482"/>
                  <a:pt x="176" y="476"/>
                </a:cubicBezTo>
                <a:cubicBezTo>
                  <a:pt x="182" y="470"/>
                  <a:pt x="205" y="466"/>
                  <a:pt x="196" y="458"/>
                </a:cubicBezTo>
                <a:cubicBezTo>
                  <a:pt x="187" y="450"/>
                  <a:pt x="149" y="438"/>
                  <a:pt x="120" y="426"/>
                </a:cubicBezTo>
                <a:cubicBezTo>
                  <a:pt x="91" y="414"/>
                  <a:pt x="33" y="403"/>
                  <a:pt x="20" y="388"/>
                </a:cubicBezTo>
                <a:cubicBezTo>
                  <a:pt x="7" y="373"/>
                  <a:pt x="44" y="358"/>
                  <a:pt x="42" y="336"/>
                </a:cubicBezTo>
                <a:cubicBezTo>
                  <a:pt x="40" y="314"/>
                  <a:pt x="9" y="279"/>
                  <a:pt x="8" y="254"/>
                </a:cubicBezTo>
                <a:cubicBezTo>
                  <a:pt x="7" y="229"/>
                  <a:pt x="37" y="199"/>
                  <a:pt x="38" y="186"/>
                </a:cubicBezTo>
                <a:cubicBezTo>
                  <a:pt x="39" y="173"/>
                  <a:pt x="22" y="178"/>
                  <a:pt x="16" y="174"/>
                </a:cubicBezTo>
                <a:cubicBezTo>
                  <a:pt x="10" y="170"/>
                  <a:pt x="0" y="171"/>
                  <a:pt x="4" y="160"/>
                </a:cubicBezTo>
                <a:cubicBezTo>
                  <a:pt x="8" y="149"/>
                  <a:pt x="34" y="131"/>
                  <a:pt x="40" y="106"/>
                </a:cubicBezTo>
                <a:cubicBezTo>
                  <a:pt x="46" y="81"/>
                  <a:pt x="30" y="27"/>
                  <a:pt x="38" y="12"/>
                </a:cubicBezTo>
                <a:lnTo>
                  <a:pt x="86" y="16"/>
                </a:lnTo>
                <a:lnTo>
                  <a:pt x="114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4330700" y="3365500"/>
            <a:ext cx="1271588" cy="628650"/>
          </a:xfrm>
          <a:custGeom>
            <a:avLst/>
            <a:gdLst>
              <a:gd name="T0" fmla="*/ 2147483647 w 801"/>
              <a:gd name="T1" fmla="*/ 2147483647 h 396"/>
              <a:gd name="T2" fmla="*/ 2147483647 w 801"/>
              <a:gd name="T3" fmla="*/ 2147483647 h 396"/>
              <a:gd name="T4" fmla="*/ 2147483647 w 801"/>
              <a:gd name="T5" fmla="*/ 2147483647 h 396"/>
              <a:gd name="T6" fmla="*/ 2147483647 w 801"/>
              <a:gd name="T7" fmla="*/ 2147483647 h 396"/>
              <a:gd name="T8" fmla="*/ 2147483647 w 801"/>
              <a:gd name="T9" fmla="*/ 2147483647 h 396"/>
              <a:gd name="T10" fmla="*/ 2147483647 w 801"/>
              <a:gd name="T11" fmla="*/ 2147483647 h 396"/>
              <a:gd name="T12" fmla="*/ 2147483647 w 801"/>
              <a:gd name="T13" fmla="*/ 2147483647 h 396"/>
              <a:gd name="T14" fmla="*/ 2147483647 w 801"/>
              <a:gd name="T15" fmla="*/ 2147483647 h 396"/>
              <a:gd name="T16" fmla="*/ 2147483647 w 801"/>
              <a:gd name="T17" fmla="*/ 2147483647 h 396"/>
              <a:gd name="T18" fmla="*/ 2147483647 w 801"/>
              <a:gd name="T19" fmla="*/ 2147483647 h 396"/>
              <a:gd name="T20" fmla="*/ 2147483647 w 801"/>
              <a:gd name="T21" fmla="*/ 2147483647 h 396"/>
              <a:gd name="T22" fmla="*/ 2147483647 w 801"/>
              <a:gd name="T23" fmla="*/ 2147483647 h 396"/>
              <a:gd name="T24" fmla="*/ 2147483647 w 801"/>
              <a:gd name="T25" fmla="*/ 2147483647 h 396"/>
              <a:gd name="T26" fmla="*/ 2147483647 w 801"/>
              <a:gd name="T27" fmla="*/ 2147483647 h 396"/>
              <a:gd name="T28" fmla="*/ 2147483647 w 801"/>
              <a:gd name="T29" fmla="*/ 2147483647 h 396"/>
              <a:gd name="T30" fmla="*/ 2147483647 w 801"/>
              <a:gd name="T31" fmla="*/ 2147483647 h 396"/>
              <a:gd name="T32" fmla="*/ 2147483647 w 801"/>
              <a:gd name="T33" fmla="*/ 2147483647 h 396"/>
              <a:gd name="T34" fmla="*/ 2147483647 w 801"/>
              <a:gd name="T35" fmla="*/ 2147483647 h 396"/>
              <a:gd name="T36" fmla="*/ 2147483647 w 801"/>
              <a:gd name="T37" fmla="*/ 2147483647 h 396"/>
              <a:gd name="T38" fmla="*/ 2147483647 w 801"/>
              <a:gd name="T39" fmla="*/ 2147483647 h 396"/>
              <a:gd name="T40" fmla="*/ 2147483647 w 801"/>
              <a:gd name="T41" fmla="*/ 2147483647 h 396"/>
              <a:gd name="T42" fmla="*/ 2147483647 w 801"/>
              <a:gd name="T43" fmla="*/ 2147483647 h 396"/>
              <a:gd name="T44" fmla="*/ 2147483647 w 801"/>
              <a:gd name="T45" fmla="*/ 2147483647 h 396"/>
              <a:gd name="T46" fmla="*/ 2147483647 w 801"/>
              <a:gd name="T47" fmla="*/ 2147483647 h 396"/>
              <a:gd name="T48" fmla="*/ 2147483647 w 801"/>
              <a:gd name="T49" fmla="*/ 2147483647 h 396"/>
              <a:gd name="T50" fmla="*/ 2147483647 w 801"/>
              <a:gd name="T51" fmla="*/ 2147483647 h 396"/>
              <a:gd name="T52" fmla="*/ 2147483647 w 801"/>
              <a:gd name="T53" fmla="*/ 2147483647 h 396"/>
              <a:gd name="T54" fmla="*/ 2147483647 w 801"/>
              <a:gd name="T55" fmla="*/ 2147483647 h 396"/>
              <a:gd name="T56" fmla="*/ 2147483647 w 801"/>
              <a:gd name="T57" fmla="*/ 2147483647 h 396"/>
              <a:gd name="T58" fmla="*/ 2147483647 w 801"/>
              <a:gd name="T59" fmla="*/ 2147483647 h 396"/>
              <a:gd name="T60" fmla="*/ 2147483647 w 801"/>
              <a:gd name="T61" fmla="*/ 2147483647 h 396"/>
              <a:gd name="T62" fmla="*/ 2147483647 w 801"/>
              <a:gd name="T63" fmla="*/ 2147483647 h 396"/>
              <a:gd name="T64" fmla="*/ 2147483647 w 801"/>
              <a:gd name="T65" fmla="*/ 2147483647 h 396"/>
              <a:gd name="T66" fmla="*/ 2147483647 w 801"/>
              <a:gd name="T67" fmla="*/ 2147483647 h 396"/>
              <a:gd name="T68" fmla="*/ 2147483647 w 801"/>
              <a:gd name="T69" fmla="*/ 2147483647 h 396"/>
              <a:gd name="T70" fmla="*/ 2147483647 w 801"/>
              <a:gd name="T71" fmla="*/ 2147483647 h 396"/>
              <a:gd name="T72" fmla="*/ 2147483647 w 801"/>
              <a:gd name="T73" fmla="*/ 2147483647 h 396"/>
              <a:gd name="T74" fmla="*/ 2147483647 w 801"/>
              <a:gd name="T75" fmla="*/ 2147483647 h 396"/>
              <a:gd name="T76" fmla="*/ 2147483647 w 801"/>
              <a:gd name="T77" fmla="*/ 2147483647 h 396"/>
              <a:gd name="T78" fmla="*/ 2147483647 w 801"/>
              <a:gd name="T79" fmla="*/ 2147483647 h 396"/>
              <a:gd name="T80" fmla="*/ 2147483647 w 801"/>
              <a:gd name="T81" fmla="*/ 2147483647 h 396"/>
              <a:gd name="T82" fmla="*/ 2147483647 w 801"/>
              <a:gd name="T83" fmla="*/ 2147483647 h 396"/>
              <a:gd name="T84" fmla="*/ 2147483647 w 801"/>
              <a:gd name="T85" fmla="*/ 2147483647 h 396"/>
              <a:gd name="T86" fmla="*/ 2147483647 w 801"/>
              <a:gd name="T87" fmla="*/ 2147483647 h 396"/>
              <a:gd name="T88" fmla="*/ 2147483647 w 801"/>
              <a:gd name="T89" fmla="*/ 2147483647 h 396"/>
              <a:gd name="T90" fmla="*/ 2147483647 w 801"/>
              <a:gd name="T91" fmla="*/ 2147483647 h 396"/>
              <a:gd name="T92" fmla="*/ 2147483647 w 801"/>
              <a:gd name="T93" fmla="*/ 2147483647 h 396"/>
              <a:gd name="T94" fmla="*/ 2147483647 w 801"/>
              <a:gd name="T95" fmla="*/ 2147483647 h 396"/>
              <a:gd name="T96" fmla="*/ 2147483647 w 801"/>
              <a:gd name="T97" fmla="*/ 2147483647 h 396"/>
              <a:gd name="T98" fmla="*/ 2147483647 w 801"/>
              <a:gd name="T99" fmla="*/ 2147483647 h 396"/>
              <a:gd name="T100" fmla="*/ 2147483647 w 801"/>
              <a:gd name="T101" fmla="*/ 2147483647 h 396"/>
              <a:gd name="T102" fmla="*/ 2147483647 w 801"/>
              <a:gd name="T103" fmla="*/ 2147483647 h 396"/>
              <a:gd name="T104" fmla="*/ 2147483647 w 801"/>
              <a:gd name="T105" fmla="*/ 2147483647 h 396"/>
              <a:gd name="T106" fmla="*/ 2147483647 w 801"/>
              <a:gd name="T107" fmla="*/ 2147483647 h 396"/>
              <a:gd name="T108" fmla="*/ 2147483647 w 801"/>
              <a:gd name="T109" fmla="*/ 2147483647 h 396"/>
              <a:gd name="T110" fmla="*/ 2147483647 w 801"/>
              <a:gd name="T111" fmla="*/ 2147483647 h 396"/>
              <a:gd name="T112" fmla="*/ 2147483647 w 801"/>
              <a:gd name="T113" fmla="*/ 2147483647 h 396"/>
              <a:gd name="T114" fmla="*/ 2147483647 w 801"/>
              <a:gd name="T115" fmla="*/ 2147483647 h 3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1"/>
              <a:gd name="T175" fmla="*/ 0 h 396"/>
              <a:gd name="T176" fmla="*/ 801 w 801"/>
              <a:gd name="T177" fmla="*/ 396 h 3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1" h="396">
                <a:moveTo>
                  <a:pt x="17" y="174"/>
                </a:moveTo>
                <a:cubicBezTo>
                  <a:pt x="21" y="170"/>
                  <a:pt x="40" y="174"/>
                  <a:pt x="50" y="181"/>
                </a:cubicBezTo>
                <a:cubicBezTo>
                  <a:pt x="60" y="188"/>
                  <a:pt x="69" y="212"/>
                  <a:pt x="79" y="213"/>
                </a:cubicBezTo>
                <a:cubicBezTo>
                  <a:pt x="89" y="214"/>
                  <a:pt x="101" y="192"/>
                  <a:pt x="110" y="187"/>
                </a:cubicBezTo>
                <a:cubicBezTo>
                  <a:pt x="119" y="182"/>
                  <a:pt x="123" y="180"/>
                  <a:pt x="134" y="183"/>
                </a:cubicBezTo>
                <a:cubicBezTo>
                  <a:pt x="145" y="186"/>
                  <a:pt x="158" y="210"/>
                  <a:pt x="175" y="208"/>
                </a:cubicBezTo>
                <a:cubicBezTo>
                  <a:pt x="192" y="206"/>
                  <a:pt x="224" y="173"/>
                  <a:pt x="239" y="169"/>
                </a:cubicBezTo>
                <a:cubicBezTo>
                  <a:pt x="254" y="165"/>
                  <a:pt x="251" y="183"/>
                  <a:pt x="263" y="183"/>
                </a:cubicBezTo>
                <a:cubicBezTo>
                  <a:pt x="275" y="183"/>
                  <a:pt x="301" y="169"/>
                  <a:pt x="313" y="169"/>
                </a:cubicBezTo>
                <a:cubicBezTo>
                  <a:pt x="325" y="169"/>
                  <a:pt x="329" y="173"/>
                  <a:pt x="337" y="181"/>
                </a:cubicBezTo>
                <a:cubicBezTo>
                  <a:pt x="345" y="189"/>
                  <a:pt x="354" y="213"/>
                  <a:pt x="361" y="217"/>
                </a:cubicBezTo>
                <a:cubicBezTo>
                  <a:pt x="368" y="221"/>
                  <a:pt x="377" y="210"/>
                  <a:pt x="380" y="204"/>
                </a:cubicBezTo>
                <a:cubicBezTo>
                  <a:pt x="383" y="198"/>
                  <a:pt x="381" y="187"/>
                  <a:pt x="382" y="180"/>
                </a:cubicBezTo>
                <a:cubicBezTo>
                  <a:pt x="383" y="173"/>
                  <a:pt x="393" y="170"/>
                  <a:pt x="389" y="163"/>
                </a:cubicBezTo>
                <a:cubicBezTo>
                  <a:pt x="385" y="156"/>
                  <a:pt x="363" y="146"/>
                  <a:pt x="358" y="135"/>
                </a:cubicBezTo>
                <a:cubicBezTo>
                  <a:pt x="353" y="124"/>
                  <a:pt x="356" y="107"/>
                  <a:pt x="358" y="96"/>
                </a:cubicBezTo>
                <a:cubicBezTo>
                  <a:pt x="360" y="85"/>
                  <a:pt x="362" y="72"/>
                  <a:pt x="368" y="67"/>
                </a:cubicBezTo>
                <a:cubicBezTo>
                  <a:pt x="374" y="62"/>
                  <a:pt x="380" y="75"/>
                  <a:pt x="392" y="69"/>
                </a:cubicBezTo>
                <a:cubicBezTo>
                  <a:pt x="404" y="63"/>
                  <a:pt x="425" y="35"/>
                  <a:pt x="442" y="30"/>
                </a:cubicBezTo>
                <a:cubicBezTo>
                  <a:pt x="459" y="25"/>
                  <a:pt x="484" y="31"/>
                  <a:pt x="496" y="36"/>
                </a:cubicBezTo>
                <a:cubicBezTo>
                  <a:pt x="508" y="41"/>
                  <a:pt x="509" y="58"/>
                  <a:pt x="517" y="60"/>
                </a:cubicBezTo>
                <a:cubicBezTo>
                  <a:pt x="525" y="62"/>
                  <a:pt x="533" y="47"/>
                  <a:pt x="547" y="48"/>
                </a:cubicBezTo>
                <a:cubicBezTo>
                  <a:pt x="561" y="49"/>
                  <a:pt x="588" y="72"/>
                  <a:pt x="601" y="67"/>
                </a:cubicBezTo>
                <a:cubicBezTo>
                  <a:pt x="614" y="62"/>
                  <a:pt x="616" y="29"/>
                  <a:pt x="625" y="18"/>
                </a:cubicBezTo>
                <a:cubicBezTo>
                  <a:pt x="634" y="7"/>
                  <a:pt x="645" y="5"/>
                  <a:pt x="653" y="3"/>
                </a:cubicBezTo>
                <a:cubicBezTo>
                  <a:pt x="661" y="1"/>
                  <a:pt x="669" y="0"/>
                  <a:pt x="674" y="7"/>
                </a:cubicBezTo>
                <a:cubicBezTo>
                  <a:pt x="679" y="14"/>
                  <a:pt x="678" y="35"/>
                  <a:pt x="686" y="43"/>
                </a:cubicBezTo>
                <a:cubicBezTo>
                  <a:pt x="694" y="51"/>
                  <a:pt x="709" y="53"/>
                  <a:pt x="721" y="54"/>
                </a:cubicBezTo>
                <a:cubicBezTo>
                  <a:pt x="733" y="55"/>
                  <a:pt x="751" y="43"/>
                  <a:pt x="760" y="51"/>
                </a:cubicBezTo>
                <a:cubicBezTo>
                  <a:pt x="769" y="59"/>
                  <a:pt x="768" y="94"/>
                  <a:pt x="775" y="105"/>
                </a:cubicBezTo>
                <a:cubicBezTo>
                  <a:pt x="782" y="116"/>
                  <a:pt x="797" y="109"/>
                  <a:pt x="799" y="117"/>
                </a:cubicBezTo>
                <a:cubicBezTo>
                  <a:pt x="801" y="125"/>
                  <a:pt x="792" y="140"/>
                  <a:pt x="788" y="154"/>
                </a:cubicBezTo>
                <a:cubicBezTo>
                  <a:pt x="784" y="168"/>
                  <a:pt x="782" y="190"/>
                  <a:pt x="776" y="201"/>
                </a:cubicBezTo>
                <a:cubicBezTo>
                  <a:pt x="770" y="212"/>
                  <a:pt x="754" y="209"/>
                  <a:pt x="749" y="217"/>
                </a:cubicBezTo>
                <a:cubicBezTo>
                  <a:pt x="744" y="225"/>
                  <a:pt x="754" y="238"/>
                  <a:pt x="748" y="250"/>
                </a:cubicBezTo>
                <a:cubicBezTo>
                  <a:pt x="742" y="262"/>
                  <a:pt x="726" y="282"/>
                  <a:pt x="715" y="289"/>
                </a:cubicBezTo>
                <a:cubicBezTo>
                  <a:pt x="704" y="296"/>
                  <a:pt x="692" y="290"/>
                  <a:pt x="685" y="295"/>
                </a:cubicBezTo>
                <a:cubicBezTo>
                  <a:pt x="678" y="300"/>
                  <a:pt x="679" y="311"/>
                  <a:pt x="674" y="318"/>
                </a:cubicBezTo>
                <a:cubicBezTo>
                  <a:pt x="669" y="325"/>
                  <a:pt x="662" y="338"/>
                  <a:pt x="652" y="339"/>
                </a:cubicBezTo>
                <a:cubicBezTo>
                  <a:pt x="642" y="340"/>
                  <a:pt x="625" y="324"/>
                  <a:pt x="613" y="324"/>
                </a:cubicBezTo>
                <a:cubicBezTo>
                  <a:pt x="601" y="324"/>
                  <a:pt x="588" y="338"/>
                  <a:pt x="577" y="339"/>
                </a:cubicBezTo>
                <a:cubicBezTo>
                  <a:pt x="566" y="340"/>
                  <a:pt x="553" y="328"/>
                  <a:pt x="545" y="331"/>
                </a:cubicBezTo>
                <a:cubicBezTo>
                  <a:pt x="537" y="334"/>
                  <a:pt x="539" y="347"/>
                  <a:pt x="526" y="357"/>
                </a:cubicBezTo>
                <a:cubicBezTo>
                  <a:pt x="513" y="367"/>
                  <a:pt x="503" y="396"/>
                  <a:pt x="467" y="393"/>
                </a:cubicBezTo>
                <a:cubicBezTo>
                  <a:pt x="431" y="390"/>
                  <a:pt x="343" y="346"/>
                  <a:pt x="311" y="339"/>
                </a:cubicBezTo>
                <a:cubicBezTo>
                  <a:pt x="279" y="332"/>
                  <a:pt x="292" y="350"/>
                  <a:pt x="277" y="349"/>
                </a:cubicBezTo>
                <a:cubicBezTo>
                  <a:pt x="262" y="348"/>
                  <a:pt x="236" y="342"/>
                  <a:pt x="223" y="336"/>
                </a:cubicBezTo>
                <a:cubicBezTo>
                  <a:pt x="210" y="330"/>
                  <a:pt x="208" y="318"/>
                  <a:pt x="197" y="313"/>
                </a:cubicBezTo>
                <a:cubicBezTo>
                  <a:pt x="186" y="308"/>
                  <a:pt x="165" y="306"/>
                  <a:pt x="154" y="306"/>
                </a:cubicBezTo>
                <a:cubicBezTo>
                  <a:pt x="143" y="306"/>
                  <a:pt x="136" y="310"/>
                  <a:pt x="133" y="315"/>
                </a:cubicBezTo>
                <a:cubicBezTo>
                  <a:pt x="130" y="320"/>
                  <a:pt x="141" y="332"/>
                  <a:pt x="134" y="334"/>
                </a:cubicBezTo>
                <a:cubicBezTo>
                  <a:pt x="127" y="336"/>
                  <a:pt x="94" y="335"/>
                  <a:pt x="88" y="327"/>
                </a:cubicBezTo>
                <a:cubicBezTo>
                  <a:pt x="82" y="319"/>
                  <a:pt x="100" y="296"/>
                  <a:pt x="100" y="288"/>
                </a:cubicBezTo>
                <a:cubicBezTo>
                  <a:pt x="100" y="280"/>
                  <a:pt x="93" y="276"/>
                  <a:pt x="85" y="276"/>
                </a:cubicBezTo>
                <a:cubicBezTo>
                  <a:pt x="77" y="276"/>
                  <a:pt x="60" y="289"/>
                  <a:pt x="53" y="285"/>
                </a:cubicBezTo>
                <a:cubicBezTo>
                  <a:pt x="46" y="281"/>
                  <a:pt x="52" y="263"/>
                  <a:pt x="44" y="253"/>
                </a:cubicBezTo>
                <a:cubicBezTo>
                  <a:pt x="36" y="243"/>
                  <a:pt x="8" y="235"/>
                  <a:pt x="4" y="222"/>
                </a:cubicBezTo>
                <a:cubicBezTo>
                  <a:pt x="0" y="209"/>
                  <a:pt x="14" y="184"/>
                  <a:pt x="17" y="17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62" name="Picture 14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Freeform 15"/>
          <p:cNvSpPr>
            <a:spLocks/>
          </p:cNvSpPr>
          <p:nvPr/>
        </p:nvSpPr>
        <p:spPr bwMode="auto">
          <a:xfrm>
            <a:off x="4797425" y="2836863"/>
            <a:ext cx="1041400" cy="377825"/>
          </a:xfrm>
          <a:custGeom>
            <a:avLst/>
            <a:gdLst>
              <a:gd name="T0" fmla="*/ 2147483647 w 656"/>
              <a:gd name="T1" fmla="*/ 2147483647 h 238"/>
              <a:gd name="T2" fmla="*/ 2147483647 w 656"/>
              <a:gd name="T3" fmla="*/ 2147483647 h 238"/>
              <a:gd name="T4" fmla="*/ 2147483647 w 656"/>
              <a:gd name="T5" fmla="*/ 2147483647 h 238"/>
              <a:gd name="T6" fmla="*/ 2147483647 w 656"/>
              <a:gd name="T7" fmla="*/ 2147483647 h 238"/>
              <a:gd name="T8" fmla="*/ 2147483647 w 656"/>
              <a:gd name="T9" fmla="*/ 2147483647 h 238"/>
              <a:gd name="T10" fmla="*/ 2147483647 w 656"/>
              <a:gd name="T11" fmla="*/ 2147483647 h 238"/>
              <a:gd name="T12" fmla="*/ 2147483647 w 656"/>
              <a:gd name="T13" fmla="*/ 2147483647 h 238"/>
              <a:gd name="T14" fmla="*/ 2147483647 w 656"/>
              <a:gd name="T15" fmla="*/ 2147483647 h 238"/>
              <a:gd name="T16" fmla="*/ 2147483647 w 656"/>
              <a:gd name="T17" fmla="*/ 2147483647 h 238"/>
              <a:gd name="T18" fmla="*/ 2147483647 w 656"/>
              <a:gd name="T19" fmla="*/ 2147483647 h 238"/>
              <a:gd name="T20" fmla="*/ 2147483647 w 656"/>
              <a:gd name="T21" fmla="*/ 2147483647 h 238"/>
              <a:gd name="T22" fmla="*/ 2147483647 w 656"/>
              <a:gd name="T23" fmla="*/ 2147483647 h 238"/>
              <a:gd name="T24" fmla="*/ 2147483647 w 656"/>
              <a:gd name="T25" fmla="*/ 2147483647 h 238"/>
              <a:gd name="T26" fmla="*/ 2147483647 w 656"/>
              <a:gd name="T27" fmla="*/ 2147483647 h 238"/>
              <a:gd name="T28" fmla="*/ 2147483647 w 656"/>
              <a:gd name="T29" fmla="*/ 2147483647 h 238"/>
              <a:gd name="T30" fmla="*/ 2147483647 w 656"/>
              <a:gd name="T31" fmla="*/ 2147483647 h 238"/>
              <a:gd name="T32" fmla="*/ 2147483647 w 656"/>
              <a:gd name="T33" fmla="*/ 2147483647 h 238"/>
              <a:gd name="T34" fmla="*/ 2147483647 w 656"/>
              <a:gd name="T35" fmla="*/ 2147483647 h 238"/>
              <a:gd name="T36" fmla="*/ 2147483647 w 656"/>
              <a:gd name="T37" fmla="*/ 2147483647 h 238"/>
              <a:gd name="T38" fmla="*/ 2147483647 w 656"/>
              <a:gd name="T39" fmla="*/ 2147483647 h 238"/>
              <a:gd name="T40" fmla="*/ 2147483647 w 656"/>
              <a:gd name="T41" fmla="*/ 2147483647 h 238"/>
              <a:gd name="T42" fmla="*/ 2147483647 w 656"/>
              <a:gd name="T43" fmla="*/ 2147483647 h 238"/>
              <a:gd name="T44" fmla="*/ 2147483647 w 656"/>
              <a:gd name="T45" fmla="*/ 2147483647 h 238"/>
              <a:gd name="T46" fmla="*/ 2147483647 w 656"/>
              <a:gd name="T47" fmla="*/ 2147483647 h 238"/>
              <a:gd name="T48" fmla="*/ 2147483647 w 656"/>
              <a:gd name="T49" fmla="*/ 2147483647 h 238"/>
              <a:gd name="T50" fmla="*/ 2147483647 w 656"/>
              <a:gd name="T51" fmla="*/ 2147483647 h 238"/>
              <a:gd name="T52" fmla="*/ 2147483647 w 656"/>
              <a:gd name="T53" fmla="*/ 2147483647 h 238"/>
              <a:gd name="T54" fmla="*/ 2147483647 w 656"/>
              <a:gd name="T55" fmla="*/ 2147483647 h 238"/>
              <a:gd name="T56" fmla="*/ 2147483647 w 656"/>
              <a:gd name="T57" fmla="*/ 2147483647 h 238"/>
              <a:gd name="T58" fmla="*/ 2147483647 w 656"/>
              <a:gd name="T59" fmla="*/ 2147483647 h 238"/>
              <a:gd name="T60" fmla="*/ 2147483647 w 656"/>
              <a:gd name="T61" fmla="*/ 2147483647 h 238"/>
              <a:gd name="T62" fmla="*/ 2147483647 w 656"/>
              <a:gd name="T63" fmla="*/ 2147483647 h 238"/>
              <a:gd name="T64" fmla="*/ 2147483647 w 656"/>
              <a:gd name="T65" fmla="*/ 2147483647 h 238"/>
              <a:gd name="T66" fmla="*/ 2147483647 w 656"/>
              <a:gd name="T67" fmla="*/ 2147483647 h 238"/>
              <a:gd name="T68" fmla="*/ 2147483647 w 656"/>
              <a:gd name="T69" fmla="*/ 2147483647 h 238"/>
              <a:gd name="T70" fmla="*/ 2147483647 w 656"/>
              <a:gd name="T71" fmla="*/ 2147483647 h 238"/>
              <a:gd name="T72" fmla="*/ 2147483647 w 656"/>
              <a:gd name="T73" fmla="*/ 2147483647 h 238"/>
              <a:gd name="T74" fmla="*/ 2147483647 w 656"/>
              <a:gd name="T75" fmla="*/ 2147483647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6"/>
              <a:gd name="T115" fmla="*/ 0 h 238"/>
              <a:gd name="T116" fmla="*/ 656 w 656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6" h="238">
                <a:moveTo>
                  <a:pt x="656" y="196"/>
                </a:moveTo>
                <a:lnTo>
                  <a:pt x="625" y="238"/>
                </a:lnTo>
                <a:cubicBezTo>
                  <a:pt x="600" y="235"/>
                  <a:pt x="534" y="185"/>
                  <a:pt x="508" y="175"/>
                </a:cubicBezTo>
                <a:cubicBezTo>
                  <a:pt x="482" y="165"/>
                  <a:pt x="479" y="179"/>
                  <a:pt x="469" y="178"/>
                </a:cubicBezTo>
                <a:cubicBezTo>
                  <a:pt x="459" y="177"/>
                  <a:pt x="453" y="175"/>
                  <a:pt x="448" y="168"/>
                </a:cubicBezTo>
                <a:cubicBezTo>
                  <a:pt x="443" y="161"/>
                  <a:pt x="446" y="146"/>
                  <a:pt x="440" y="133"/>
                </a:cubicBezTo>
                <a:cubicBezTo>
                  <a:pt x="434" y="120"/>
                  <a:pt x="418" y="94"/>
                  <a:pt x="410" y="90"/>
                </a:cubicBezTo>
                <a:cubicBezTo>
                  <a:pt x="402" y="86"/>
                  <a:pt x="402" y="107"/>
                  <a:pt x="391" y="106"/>
                </a:cubicBezTo>
                <a:cubicBezTo>
                  <a:pt x="380" y="105"/>
                  <a:pt x="354" y="85"/>
                  <a:pt x="344" y="82"/>
                </a:cubicBezTo>
                <a:cubicBezTo>
                  <a:pt x="334" y="79"/>
                  <a:pt x="335" y="87"/>
                  <a:pt x="329" y="88"/>
                </a:cubicBezTo>
                <a:cubicBezTo>
                  <a:pt x="323" y="89"/>
                  <a:pt x="315" y="93"/>
                  <a:pt x="308" y="90"/>
                </a:cubicBezTo>
                <a:cubicBezTo>
                  <a:pt x="301" y="87"/>
                  <a:pt x="311" y="70"/>
                  <a:pt x="289" y="72"/>
                </a:cubicBezTo>
                <a:cubicBezTo>
                  <a:pt x="267" y="74"/>
                  <a:pt x="207" y="89"/>
                  <a:pt x="173" y="103"/>
                </a:cubicBezTo>
                <a:cubicBezTo>
                  <a:pt x="139" y="117"/>
                  <a:pt x="104" y="145"/>
                  <a:pt x="83" y="154"/>
                </a:cubicBezTo>
                <a:lnTo>
                  <a:pt x="49" y="156"/>
                </a:lnTo>
                <a:cubicBezTo>
                  <a:pt x="36" y="149"/>
                  <a:pt x="8" y="124"/>
                  <a:pt x="4" y="111"/>
                </a:cubicBezTo>
                <a:cubicBezTo>
                  <a:pt x="0" y="98"/>
                  <a:pt x="13" y="82"/>
                  <a:pt x="23" y="79"/>
                </a:cubicBezTo>
                <a:cubicBezTo>
                  <a:pt x="33" y="76"/>
                  <a:pt x="53" y="90"/>
                  <a:pt x="65" y="90"/>
                </a:cubicBezTo>
                <a:cubicBezTo>
                  <a:pt x="77" y="90"/>
                  <a:pt x="85" y="80"/>
                  <a:pt x="94" y="78"/>
                </a:cubicBezTo>
                <a:cubicBezTo>
                  <a:pt x="103" y="76"/>
                  <a:pt x="114" y="82"/>
                  <a:pt x="122" y="79"/>
                </a:cubicBezTo>
                <a:cubicBezTo>
                  <a:pt x="130" y="76"/>
                  <a:pt x="131" y="61"/>
                  <a:pt x="142" y="58"/>
                </a:cubicBezTo>
                <a:cubicBezTo>
                  <a:pt x="153" y="55"/>
                  <a:pt x="178" y="63"/>
                  <a:pt x="187" y="60"/>
                </a:cubicBezTo>
                <a:cubicBezTo>
                  <a:pt x="196" y="57"/>
                  <a:pt x="188" y="45"/>
                  <a:pt x="196" y="40"/>
                </a:cubicBezTo>
                <a:cubicBezTo>
                  <a:pt x="204" y="35"/>
                  <a:pt x="222" y="37"/>
                  <a:pt x="235" y="31"/>
                </a:cubicBezTo>
                <a:cubicBezTo>
                  <a:pt x="248" y="25"/>
                  <a:pt x="260" y="2"/>
                  <a:pt x="277" y="1"/>
                </a:cubicBezTo>
                <a:cubicBezTo>
                  <a:pt x="294" y="0"/>
                  <a:pt x="324" y="24"/>
                  <a:pt x="338" y="27"/>
                </a:cubicBezTo>
                <a:cubicBezTo>
                  <a:pt x="352" y="30"/>
                  <a:pt x="352" y="16"/>
                  <a:pt x="362" y="19"/>
                </a:cubicBezTo>
                <a:cubicBezTo>
                  <a:pt x="372" y="22"/>
                  <a:pt x="391" y="43"/>
                  <a:pt x="401" y="45"/>
                </a:cubicBezTo>
                <a:cubicBezTo>
                  <a:pt x="411" y="47"/>
                  <a:pt x="414" y="28"/>
                  <a:pt x="424" y="33"/>
                </a:cubicBezTo>
                <a:cubicBezTo>
                  <a:pt x="434" y="38"/>
                  <a:pt x="456" y="62"/>
                  <a:pt x="464" y="78"/>
                </a:cubicBezTo>
                <a:cubicBezTo>
                  <a:pt x="472" y="94"/>
                  <a:pt x="468" y="123"/>
                  <a:pt x="475" y="129"/>
                </a:cubicBezTo>
                <a:cubicBezTo>
                  <a:pt x="482" y="135"/>
                  <a:pt x="494" y="115"/>
                  <a:pt x="505" y="112"/>
                </a:cubicBezTo>
                <a:cubicBezTo>
                  <a:pt x="516" y="109"/>
                  <a:pt x="528" y="113"/>
                  <a:pt x="539" y="114"/>
                </a:cubicBezTo>
                <a:cubicBezTo>
                  <a:pt x="550" y="115"/>
                  <a:pt x="562" y="112"/>
                  <a:pt x="571" y="115"/>
                </a:cubicBezTo>
                <a:cubicBezTo>
                  <a:pt x="580" y="118"/>
                  <a:pt x="589" y="127"/>
                  <a:pt x="592" y="135"/>
                </a:cubicBezTo>
                <a:cubicBezTo>
                  <a:pt x="595" y="143"/>
                  <a:pt x="583" y="159"/>
                  <a:pt x="589" y="166"/>
                </a:cubicBezTo>
                <a:cubicBezTo>
                  <a:pt x="595" y="173"/>
                  <a:pt x="618" y="172"/>
                  <a:pt x="629" y="177"/>
                </a:cubicBezTo>
                <a:cubicBezTo>
                  <a:pt x="640" y="182"/>
                  <a:pt x="651" y="192"/>
                  <a:pt x="656" y="19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4875213" y="3081338"/>
            <a:ext cx="674687" cy="395287"/>
          </a:xfrm>
          <a:custGeom>
            <a:avLst/>
            <a:gdLst>
              <a:gd name="T0" fmla="*/ 0 w 425"/>
              <a:gd name="T1" fmla="*/ 2147483647 h 249"/>
              <a:gd name="T2" fmla="*/ 2147483647 w 425"/>
              <a:gd name="T3" fmla="*/ 0 h 249"/>
              <a:gd name="T4" fmla="*/ 2147483647 w 425"/>
              <a:gd name="T5" fmla="*/ 2147483647 h 249"/>
              <a:gd name="T6" fmla="*/ 2147483647 w 425"/>
              <a:gd name="T7" fmla="*/ 2147483647 h 249"/>
              <a:gd name="T8" fmla="*/ 2147483647 w 425"/>
              <a:gd name="T9" fmla="*/ 2147483647 h 249"/>
              <a:gd name="T10" fmla="*/ 2147483647 w 425"/>
              <a:gd name="T11" fmla="*/ 2147483647 h 249"/>
              <a:gd name="T12" fmla="*/ 2147483647 w 425"/>
              <a:gd name="T13" fmla="*/ 2147483647 h 249"/>
              <a:gd name="T14" fmla="*/ 2147483647 w 425"/>
              <a:gd name="T15" fmla="*/ 2147483647 h 249"/>
              <a:gd name="T16" fmla="*/ 2147483647 w 425"/>
              <a:gd name="T17" fmla="*/ 2147483647 h 249"/>
              <a:gd name="T18" fmla="*/ 2147483647 w 425"/>
              <a:gd name="T19" fmla="*/ 2147483647 h 249"/>
              <a:gd name="T20" fmla="*/ 2147483647 w 425"/>
              <a:gd name="T21" fmla="*/ 2147483647 h 249"/>
              <a:gd name="T22" fmla="*/ 2147483647 w 425"/>
              <a:gd name="T23" fmla="*/ 2147483647 h 249"/>
              <a:gd name="T24" fmla="*/ 2147483647 w 425"/>
              <a:gd name="T25" fmla="*/ 2147483647 h 249"/>
              <a:gd name="T26" fmla="*/ 2147483647 w 425"/>
              <a:gd name="T27" fmla="*/ 2147483647 h 249"/>
              <a:gd name="T28" fmla="*/ 2147483647 w 425"/>
              <a:gd name="T29" fmla="*/ 2147483647 h 249"/>
              <a:gd name="T30" fmla="*/ 2147483647 w 425"/>
              <a:gd name="T31" fmla="*/ 2147483647 h 249"/>
              <a:gd name="T32" fmla="*/ 2147483647 w 425"/>
              <a:gd name="T33" fmla="*/ 2147483647 h 249"/>
              <a:gd name="T34" fmla="*/ 2147483647 w 425"/>
              <a:gd name="T35" fmla="*/ 2147483647 h 249"/>
              <a:gd name="T36" fmla="*/ 2147483647 w 425"/>
              <a:gd name="T37" fmla="*/ 2147483647 h 249"/>
              <a:gd name="T38" fmla="*/ 2147483647 w 425"/>
              <a:gd name="T39" fmla="*/ 2147483647 h 249"/>
              <a:gd name="T40" fmla="*/ 2147483647 w 425"/>
              <a:gd name="T41" fmla="*/ 2147483647 h 249"/>
              <a:gd name="T42" fmla="*/ 2147483647 w 425"/>
              <a:gd name="T43" fmla="*/ 2147483647 h 249"/>
              <a:gd name="T44" fmla="*/ 2147483647 w 425"/>
              <a:gd name="T45" fmla="*/ 2147483647 h 249"/>
              <a:gd name="T46" fmla="*/ 2147483647 w 425"/>
              <a:gd name="T47" fmla="*/ 2147483647 h 249"/>
              <a:gd name="T48" fmla="*/ 2147483647 w 425"/>
              <a:gd name="T49" fmla="*/ 2147483647 h 249"/>
              <a:gd name="T50" fmla="*/ 2147483647 w 425"/>
              <a:gd name="T51" fmla="*/ 2147483647 h 249"/>
              <a:gd name="T52" fmla="*/ 2147483647 w 425"/>
              <a:gd name="T53" fmla="*/ 2147483647 h 249"/>
              <a:gd name="T54" fmla="*/ 2147483647 w 425"/>
              <a:gd name="T55" fmla="*/ 2147483647 h 249"/>
              <a:gd name="T56" fmla="*/ 2147483647 w 425"/>
              <a:gd name="T57" fmla="*/ 2147483647 h 249"/>
              <a:gd name="T58" fmla="*/ 0 w 425"/>
              <a:gd name="T59" fmla="*/ 2147483647 h 2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5"/>
              <a:gd name="T91" fmla="*/ 0 h 249"/>
              <a:gd name="T92" fmla="*/ 425 w 425"/>
              <a:gd name="T93" fmla="*/ 249 h 2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5" h="249">
                <a:moveTo>
                  <a:pt x="0" y="2"/>
                </a:moveTo>
                <a:lnTo>
                  <a:pt x="34" y="0"/>
                </a:lnTo>
                <a:cubicBezTo>
                  <a:pt x="41" y="8"/>
                  <a:pt x="29" y="26"/>
                  <a:pt x="43" y="50"/>
                </a:cubicBezTo>
                <a:cubicBezTo>
                  <a:pt x="57" y="74"/>
                  <a:pt x="99" y="124"/>
                  <a:pt x="120" y="146"/>
                </a:cubicBezTo>
                <a:cubicBezTo>
                  <a:pt x="141" y="168"/>
                  <a:pt x="158" y="177"/>
                  <a:pt x="171" y="182"/>
                </a:cubicBezTo>
                <a:cubicBezTo>
                  <a:pt x="184" y="187"/>
                  <a:pt x="188" y="175"/>
                  <a:pt x="196" y="179"/>
                </a:cubicBezTo>
                <a:cubicBezTo>
                  <a:pt x="204" y="183"/>
                  <a:pt x="203" y="202"/>
                  <a:pt x="217" y="206"/>
                </a:cubicBezTo>
                <a:cubicBezTo>
                  <a:pt x="231" y="210"/>
                  <a:pt x="269" y="207"/>
                  <a:pt x="280" y="204"/>
                </a:cubicBezTo>
                <a:cubicBezTo>
                  <a:pt x="291" y="201"/>
                  <a:pt x="279" y="193"/>
                  <a:pt x="283" y="189"/>
                </a:cubicBezTo>
                <a:cubicBezTo>
                  <a:pt x="287" y="185"/>
                  <a:pt x="301" y="189"/>
                  <a:pt x="304" y="182"/>
                </a:cubicBezTo>
                <a:cubicBezTo>
                  <a:pt x="307" y="175"/>
                  <a:pt x="292" y="150"/>
                  <a:pt x="301" y="149"/>
                </a:cubicBezTo>
                <a:cubicBezTo>
                  <a:pt x="310" y="148"/>
                  <a:pt x="346" y="167"/>
                  <a:pt x="358" y="174"/>
                </a:cubicBezTo>
                <a:cubicBezTo>
                  <a:pt x="370" y="181"/>
                  <a:pt x="370" y="188"/>
                  <a:pt x="376" y="191"/>
                </a:cubicBezTo>
                <a:cubicBezTo>
                  <a:pt x="382" y="194"/>
                  <a:pt x="390" y="187"/>
                  <a:pt x="397" y="192"/>
                </a:cubicBezTo>
                <a:cubicBezTo>
                  <a:pt x="404" y="197"/>
                  <a:pt x="425" y="218"/>
                  <a:pt x="417" y="224"/>
                </a:cubicBezTo>
                <a:cubicBezTo>
                  <a:pt x="409" y="230"/>
                  <a:pt x="366" y="235"/>
                  <a:pt x="351" y="228"/>
                </a:cubicBezTo>
                <a:cubicBezTo>
                  <a:pt x="336" y="221"/>
                  <a:pt x="335" y="188"/>
                  <a:pt x="324" y="182"/>
                </a:cubicBezTo>
                <a:cubicBezTo>
                  <a:pt x="313" y="176"/>
                  <a:pt x="292" y="183"/>
                  <a:pt x="285" y="191"/>
                </a:cubicBezTo>
                <a:cubicBezTo>
                  <a:pt x="278" y="199"/>
                  <a:pt x="285" y="224"/>
                  <a:pt x="279" y="233"/>
                </a:cubicBezTo>
                <a:cubicBezTo>
                  <a:pt x="273" y="242"/>
                  <a:pt x="261" y="249"/>
                  <a:pt x="249" y="248"/>
                </a:cubicBezTo>
                <a:cubicBezTo>
                  <a:pt x="237" y="247"/>
                  <a:pt x="220" y="227"/>
                  <a:pt x="207" y="225"/>
                </a:cubicBezTo>
                <a:cubicBezTo>
                  <a:pt x="194" y="223"/>
                  <a:pt x="179" y="241"/>
                  <a:pt x="171" y="239"/>
                </a:cubicBezTo>
                <a:cubicBezTo>
                  <a:pt x="163" y="237"/>
                  <a:pt x="165" y="221"/>
                  <a:pt x="156" y="216"/>
                </a:cubicBezTo>
                <a:cubicBezTo>
                  <a:pt x="147" y="211"/>
                  <a:pt x="123" y="216"/>
                  <a:pt x="115" y="206"/>
                </a:cubicBezTo>
                <a:lnTo>
                  <a:pt x="108" y="158"/>
                </a:lnTo>
                <a:cubicBezTo>
                  <a:pt x="99" y="145"/>
                  <a:pt x="71" y="133"/>
                  <a:pt x="60" y="126"/>
                </a:cubicBezTo>
                <a:cubicBezTo>
                  <a:pt x="49" y="119"/>
                  <a:pt x="45" y="120"/>
                  <a:pt x="42" y="113"/>
                </a:cubicBezTo>
                <a:cubicBezTo>
                  <a:pt x="39" y="106"/>
                  <a:pt x="45" y="93"/>
                  <a:pt x="39" y="83"/>
                </a:cubicBezTo>
                <a:cubicBezTo>
                  <a:pt x="33" y="73"/>
                  <a:pt x="13" y="66"/>
                  <a:pt x="7" y="53"/>
                </a:cubicBezTo>
                <a:cubicBezTo>
                  <a:pt x="1" y="40"/>
                  <a:pt x="1" y="13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4932040" y="2949575"/>
            <a:ext cx="1952625" cy="760413"/>
          </a:xfrm>
          <a:custGeom>
            <a:avLst/>
            <a:gdLst>
              <a:gd name="T0" fmla="*/ 2147483647 w 1230"/>
              <a:gd name="T1" fmla="*/ 2147483647 h 479"/>
              <a:gd name="T2" fmla="*/ 2147483647 w 1230"/>
              <a:gd name="T3" fmla="*/ 2147483647 h 479"/>
              <a:gd name="T4" fmla="*/ 2147483647 w 1230"/>
              <a:gd name="T5" fmla="*/ 2147483647 h 479"/>
              <a:gd name="T6" fmla="*/ 2147483647 w 1230"/>
              <a:gd name="T7" fmla="*/ 2147483647 h 479"/>
              <a:gd name="T8" fmla="*/ 2147483647 w 1230"/>
              <a:gd name="T9" fmla="*/ 2147483647 h 479"/>
              <a:gd name="T10" fmla="*/ 2147483647 w 1230"/>
              <a:gd name="T11" fmla="*/ 2147483647 h 479"/>
              <a:gd name="T12" fmla="*/ 2147483647 w 1230"/>
              <a:gd name="T13" fmla="*/ 2147483647 h 479"/>
              <a:gd name="T14" fmla="*/ 2147483647 w 1230"/>
              <a:gd name="T15" fmla="*/ 2147483647 h 479"/>
              <a:gd name="T16" fmla="*/ 2147483647 w 1230"/>
              <a:gd name="T17" fmla="*/ 2147483647 h 479"/>
              <a:gd name="T18" fmla="*/ 2147483647 w 1230"/>
              <a:gd name="T19" fmla="*/ 2147483647 h 479"/>
              <a:gd name="T20" fmla="*/ 2147483647 w 1230"/>
              <a:gd name="T21" fmla="*/ 2147483647 h 479"/>
              <a:gd name="T22" fmla="*/ 2147483647 w 1230"/>
              <a:gd name="T23" fmla="*/ 2147483647 h 479"/>
              <a:gd name="T24" fmla="*/ 2147483647 w 1230"/>
              <a:gd name="T25" fmla="*/ 2147483647 h 479"/>
              <a:gd name="T26" fmla="*/ 2147483647 w 1230"/>
              <a:gd name="T27" fmla="*/ 2147483647 h 479"/>
              <a:gd name="T28" fmla="*/ 2147483647 w 1230"/>
              <a:gd name="T29" fmla="*/ 2147483647 h 479"/>
              <a:gd name="T30" fmla="*/ 2147483647 w 1230"/>
              <a:gd name="T31" fmla="*/ 2147483647 h 479"/>
              <a:gd name="T32" fmla="*/ 2147483647 w 1230"/>
              <a:gd name="T33" fmla="*/ 2147483647 h 479"/>
              <a:gd name="T34" fmla="*/ 2147483647 w 1230"/>
              <a:gd name="T35" fmla="*/ 2147483647 h 479"/>
              <a:gd name="T36" fmla="*/ 2147483647 w 1230"/>
              <a:gd name="T37" fmla="*/ 2147483647 h 479"/>
              <a:gd name="T38" fmla="*/ 2147483647 w 1230"/>
              <a:gd name="T39" fmla="*/ 2147483647 h 479"/>
              <a:gd name="T40" fmla="*/ 2147483647 w 1230"/>
              <a:gd name="T41" fmla="*/ 2147483647 h 479"/>
              <a:gd name="T42" fmla="*/ 2147483647 w 1230"/>
              <a:gd name="T43" fmla="*/ 2147483647 h 479"/>
              <a:gd name="T44" fmla="*/ 2147483647 w 1230"/>
              <a:gd name="T45" fmla="*/ 2147483647 h 479"/>
              <a:gd name="T46" fmla="*/ 2147483647 w 1230"/>
              <a:gd name="T47" fmla="*/ 2147483647 h 479"/>
              <a:gd name="T48" fmla="*/ 2147483647 w 1230"/>
              <a:gd name="T49" fmla="*/ 2147483647 h 479"/>
              <a:gd name="T50" fmla="*/ 2147483647 w 1230"/>
              <a:gd name="T51" fmla="*/ 2147483647 h 479"/>
              <a:gd name="T52" fmla="*/ 2147483647 w 1230"/>
              <a:gd name="T53" fmla="*/ 2147483647 h 479"/>
              <a:gd name="T54" fmla="*/ 2147483647 w 1230"/>
              <a:gd name="T55" fmla="*/ 2147483647 h 479"/>
              <a:gd name="T56" fmla="*/ 2147483647 w 1230"/>
              <a:gd name="T57" fmla="*/ 2147483647 h 479"/>
              <a:gd name="T58" fmla="*/ 2147483647 w 1230"/>
              <a:gd name="T59" fmla="*/ 2147483647 h 479"/>
              <a:gd name="T60" fmla="*/ 2147483647 w 1230"/>
              <a:gd name="T61" fmla="*/ 2147483647 h 479"/>
              <a:gd name="T62" fmla="*/ 2147483647 w 1230"/>
              <a:gd name="T63" fmla="*/ 2147483647 h 479"/>
              <a:gd name="T64" fmla="*/ 2147483647 w 1230"/>
              <a:gd name="T65" fmla="*/ 2147483647 h 479"/>
              <a:gd name="T66" fmla="*/ 2147483647 w 1230"/>
              <a:gd name="T67" fmla="*/ 2147483647 h 479"/>
              <a:gd name="T68" fmla="*/ 2147483647 w 1230"/>
              <a:gd name="T69" fmla="*/ 2147483647 h 479"/>
              <a:gd name="T70" fmla="*/ 2147483647 w 1230"/>
              <a:gd name="T71" fmla="*/ 2147483647 h 479"/>
              <a:gd name="T72" fmla="*/ 2147483647 w 1230"/>
              <a:gd name="T73" fmla="*/ 2147483647 h 479"/>
              <a:gd name="T74" fmla="*/ 0 w 1230"/>
              <a:gd name="T75" fmla="*/ 2147483647 h 4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30"/>
              <a:gd name="T115" fmla="*/ 0 h 479"/>
              <a:gd name="T116" fmla="*/ 1230 w 1230"/>
              <a:gd name="T117" fmla="*/ 479 h 4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30" h="479">
                <a:moveTo>
                  <a:pt x="0" y="85"/>
                </a:moveTo>
                <a:cubicBezTo>
                  <a:pt x="17" y="69"/>
                  <a:pt x="62" y="42"/>
                  <a:pt x="97" y="28"/>
                </a:cubicBezTo>
                <a:cubicBezTo>
                  <a:pt x="132" y="14"/>
                  <a:pt x="186" y="2"/>
                  <a:pt x="208" y="1"/>
                </a:cubicBezTo>
                <a:cubicBezTo>
                  <a:pt x="230" y="0"/>
                  <a:pt x="220" y="20"/>
                  <a:pt x="228" y="22"/>
                </a:cubicBezTo>
                <a:cubicBezTo>
                  <a:pt x="236" y="24"/>
                  <a:pt x="245" y="9"/>
                  <a:pt x="258" y="11"/>
                </a:cubicBezTo>
                <a:cubicBezTo>
                  <a:pt x="271" y="13"/>
                  <a:pt x="295" y="34"/>
                  <a:pt x="306" y="35"/>
                </a:cubicBezTo>
                <a:cubicBezTo>
                  <a:pt x="317" y="36"/>
                  <a:pt x="314" y="17"/>
                  <a:pt x="322" y="20"/>
                </a:cubicBezTo>
                <a:cubicBezTo>
                  <a:pt x="330" y="23"/>
                  <a:pt x="344" y="38"/>
                  <a:pt x="352" y="52"/>
                </a:cubicBezTo>
                <a:cubicBezTo>
                  <a:pt x="360" y="66"/>
                  <a:pt x="358" y="98"/>
                  <a:pt x="369" y="106"/>
                </a:cubicBezTo>
                <a:cubicBezTo>
                  <a:pt x="380" y="114"/>
                  <a:pt x="391" y="93"/>
                  <a:pt x="420" y="103"/>
                </a:cubicBezTo>
                <a:cubicBezTo>
                  <a:pt x="449" y="113"/>
                  <a:pt x="517" y="162"/>
                  <a:pt x="541" y="166"/>
                </a:cubicBezTo>
                <a:lnTo>
                  <a:pt x="567" y="127"/>
                </a:lnTo>
                <a:cubicBezTo>
                  <a:pt x="573" y="122"/>
                  <a:pt x="570" y="132"/>
                  <a:pt x="574" y="136"/>
                </a:cubicBezTo>
                <a:cubicBezTo>
                  <a:pt x="578" y="140"/>
                  <a:pt x="582" y="148"/>
                  <a:pt x="594" y="154"/>
                </a:cubicBezTo>
                <a:cubicBezTo>
                  <a:pt x="606" y="160"/>
                  <a:pt x="633" y="166"/>
                  <a:pt x="649" y="170"/>
                </a:cubicBezTo>
                <a:cubicBezTo>
                  <a:pt x="665" y="174"/>
                  <a:pt x="681" y="176"/>
                  <a:pt x="690" y="181"/>
                </a:cubicBezTo>
                <a:cubicBezTo>
                  <a:pt x="699" y="186"/>
                  <a:pt x="700" y="198"/>
                  <a:pt x="706" y="203"/>
                </a:cubicBezTo>
                <a:cubicBezTo>
                  <a:pt x="712" y="208"/>
                  <a:pt x="721" y="208"/>
                  <a:pt x="726" y="211"/>
                </a:cubicBezTo>
                <a:cubicBezTo>
                  <a:pt x="731" y="214"/>
                  <a:pt x="734" y="210"/>
                  <a:pt x="738" y="220"/>
                </a:cubicBezTo>
                <a:cubicBezTo>
                  <a:pt x="742" y="230"/>
                  <a:pt x="743" y="265"/>
                  <a:pt x="751" y="274"/>
                </a:cubicBezTo>
                <a:cubicBezTo>
                  <a:pt x="759" y="283"/>
                  <a:pt x="775" y="283"/>
                  <a:pt x="787" y="277"/>
                </a:cubicBezTo>
                <a:cubicBezTo>
                  <a:pt x="799" y="271"/>
                  <a:pt x="813" y="246"/>
                  <a:pt x="825" y="238"/>
                </a:cubicBezTo>
                <a:cubicBezTo>
                  <a:pt x="837" y="230"/>
                  <a:pt x="850" y="230"/>
                  <a:pt x="858" y="229"/>
                </a:cubicBezTo>
                <a:cubicBezTo>
                  <a:pt x="866" y="228"/>
                  <a:pt x="867" y="235"/>
                  <a:pt x="873" y="235"/>
                </a:cubicBezTo>
                <a:cubicBezTo>
                  <a:pt x="879" y="235"/>
                  <a:pt x="885" y="227"/>
                  <a:pt x="895" y="229"/>
                </a:cubicBezTo>
                <a:cubicBezTo>
                  <a:pt x="905" y="231"/>
                  <a:pt x="920" y="246"/>
                  <a:pt x="933" y="248"/>
                </a:cubicBezTo>
                <a:cubicBezTo>
                  <a:pt x="946" y="250"/>
                  <a:pt x="961" y="238"/>
                  <a:pt x="972" y="242"/>
                </a:cubicBezTo>
                <a:cubicBezTo>
                  <a:pt x="983" y="246"/>
                  <a:pt x="994" y="268"/>
                  <a:pt x="1003" y="274"/>
                </a:cubicBezTo>
                <a:cubicBezTo>
                  <a:pt x="1012" y="280"/>
                  <a:pt x="1018" y="272"/>
                  <a:pt x="1027" y="278"/>
                </a:cubicBezTo>
                <a:cubicBezTo>
                  <a:pt x="1036" y="284"/>
                  <a:pt x="1050" y="305"/>
                  <a:pt x="1060" y="310"/>
                </a:cubicBezTo>
                <a:cubicBezTo>
                  <a:pt x="1070" y="315"/>
                  <a:pt x="1080" y="305"/>
                  <a:pt x="1089" y="311"/>
                </a:cubicBezTo>
                <a:cubicBezTo>
                  <a:pt x="1098" y="317"/>
                  <a:pt x="1101" y="340"/>
                  <a:pt x="1113" y="347"/>
                </a:cubicBezTo>
                <a:cubicBezTo>
                  <a:pt x="1125" y="354"/>
                  <a:pt x="1154" y="345"/>
                  <a:pt x="1161" y="352"/>
                </a:cubicBezTo>
                <a:cubicBezTo>
                  <a:pt x="1168" y="359"/>
                  <a:pt x="1150" y="382"/>
                  <a:pt x="1156" y="391"/>
                </a:cubicBezTo>
                <a:cubicBezTo>
                  <a:pt x="1162" y="400"/>
                  <a:pt x="1188" y="396"/>
                  <a:pt x="1197" y="407"/>
                </a:cubicBezTo>
                <a:cubicBezTo>
                  <a:pt x="1206" y="418"/>
                  <a:pt x="1204" y="446"/>
                  <a:pt x="1210" y="458"/>
                </a:cubicBezTo>
                <a:lnTo>
                  <a:pt x="1230" y="479"/>
                </a:lnTo>
                <a:cubicBezTo>
                  <a:pt x="1219" y="477"/>
                  <a:pt x="1165" y="453"/>
                  <a:pt x="1146" y="448"/>
                </a:cubicBezTo>
                <a:cubicBezTo>
                  <a:pt x="1127" y="443"/>
                  <a:pt x="1124" y="454"/>
                  <a:pt x="1116" y="451"/>
                </a:cubicBezTo>
                <a:cubicBezTo>
                  <a:pt x="1108" y="448"/>
                  <a:pt x="1103" y="433"/>
                  <a:pt x="1096" y="431"/>
                </a:cubicBezTo>
                <a:cubicBezTo>
                  <a:pt x="1089" y="429"/>
                  <a:pt x="1083" y="443"/>
                  <a:pt x="1074" y="439"/>
                </a:cubicBezTo>
                <a:cubicBezTo>
                  <a:pt x="1065" y="435"/>
                  <a:pt x="1054" y="410"/>
                  <a:pt x="1041" y="406"/>
                </a:cubicBezTo>
                <a:cubicBezTo>
                  <a:pt x="1028" y="402"/>
                  <a:pt x="1005" y="417"/>
                  <a:pt x="993" y="413"/>
                </a:cubicBezTo>
                <a:cubicBezTo>
                  <a:pt x="981" y="409"/>
                  <a:pt x="977" y="386"/>
                  <a:pt x="970" y="382"/>
                </a:cubicBezTo>
                <a:cubicBezTo>
                  <a:pt x="963" y="378"/>
                  <a:pt x="956" y="384"/>
                  <a:pt x="948" y="386"/>
                </a:cubicBezTo>
                <a:cubicBezTo>
                  <a:pt x="940" y="388"/>
                  <a:pt x="933" y="394"/>
                  <a:pt x="922" y="392"/>
                </a:cubicBezTo>
                <a:cubicBezTo>
                  <a:pt x="911" y="390"/>
                  <a:pt x="894" y="372"/>
                  <a:pt x="882" y="371"/>
                </a:cubicBezTo>
                <a:cubicBezTo>
                  <a:pt x="870" y="370"/>
                  <a:pt x="860" y="386"/>
                  <a:pt x="852" y="388"/>
                </a:cubicBezTo>
                <a:cubicBezTo>
                  <a:pt x="844" y="390"/>
                  <a:pt x="838" y="380"/>
                  <a:pt x="831" y="383"/>
                </a:cubicBezTo>
                <a:cubicBezTo>
                  <a:pt x="824" y="386"/>
                  <a:pt x="821" y="399"/>
                  <a:pt x="811" y="404"/>
                </a:cubicBezTo>
                <a:cubicBezTo>
                  <a:pt x="801" y="409"/>
                  <a:pt x="781" y="406"/>
                  <a:pt x="769" y="412"/>
                </a:cubicBezTo>
                <a:cubicBezTo>
                  <a:pt x="757" y="418"/>
                  <a:pt x="748" y="437"/>
                  <a:pt x="736" y="439"/>
                </a:cubicBezTo>
                <a:cubicBezTo>
                  <a:pt x="724" y="441"/>
                  <a:pt x="714" y="421"/>
                  <a:pt x="697" y="422"/>
                </a:cubicBezTo>
                <a:cubicBezTo>
                  <a:pt x="680" y="423"/>
                  <a:pt x="655" y="444"/>
                  <a:pt x="636" y="446"/>
                </a:cubicBezTo>
                <a:cubicBezTo>
                  <a:pt x="617" y="448"/>
                  <a:pt x="595" y="434"/>
                  <a:pt x="585" y="437"/>
                </a:cubicBezTo>
                <a:cubicBezTo>
                  <a:pt x="575" y="440"/>
                  <a:pt x="586" y="458"/>
                  <a:pt x="573" y="463"/>
                </a:cubicBezTo>
                <a:cubicBezTo>
                  <a:pt x="560" y="468"/>
                  <a:pt x="521" y="469"/>
                  <a:pt x="507" y="466"/>
                </a:cubicBezTo>
                <a:cubicBezTo>
                  <a:pt x="493" y="463"/>
                  <a:pt x="499" y="452"/>
                  <a:pt x="486" y="443"/>
                </a:cubicBezTo>
                <a:cubicBezTo>
                  <a:pt x="473" y="434"/>
                  <a:pt x="441" y="423"/>
                  <a:pt x="426" y="410"/>
                </a:cubicBezTo>
                <a:cubicBezTo>
                  <a:pt x="411" y="397"/>
                  <a:pt x="403" y="376"/>
                  <a:pt x="397" y="364"/>
                </a:cubicBezTo>
                <a:cubicBezTo>
                  <a:pt x="391" y="352"/>
                  <a:pt x="392" y="351"/>
                  <a:pt x="390" y="340"/>
                </a:cubicBezTo>
                <a:cubicBezTo>
                  <a:pt x="388" y="329"/>
                  <a:pt x="387" y="309"/>
                  <a:pt x="382" y="298"/>
                </a:cubicBezTo>
                <a:cubicBezTo>
                  <a:pt x="377" y="287"/>
                  <a:pt x="363" y="275"/>
                  <a:pt x="357" y="272"/>
                </a:cubicBezTo>
                <a:cubicBezTo>
                  <a:pt x="351" y="269"/>
                  <a:pt x="348" y="279"/>
                  <a:pt x="343" y="277"/>
                </a:cubicBezTo>
                <a:lnTo>
                  <a:pt x="324" y="257"/>
                </a:lnTo>
                <a:lnTo>
                  <a:pt x="264" y="229"/>
                </a:lnTo>
                <a:lnTo>
                  <a:pt x="265" y="260"/>
                </a:lnTo>
                <a:lnTo>
                  <a:pt x="252" y="272"/>
                </a:lnTo>
                <a:lnTo>
                  <a:pt x="238" y="290"/>
                </a:lnTo>
                <a:lnTo>
                  <a:pt x="189" y="293"/>
                </a:lnTo>
                <a:lnTo>
                  <a:pt x="175" y="286"/>
                </a:lnTo>
                <a:lnTo>
                  <a:pt x="160" y="260"/>
                </a:lnTo>
                <a:lnTo>
                  <a:pt x="138" y="265"/>
                </a:lnTo>
                <a:cubicBezTo>
                  <a:pt x="131" y="264"/>
                  <a:pt x="125" y="261"/>
                  <a:pt x="115" y="254"/>
                </a:cubicBezTo>
                <a:cubicBezTo>
                  <a:pt x="105" y="247"/>
                  <a:pt x="97" y="245"/>
                  <a:pt x="78" y="223"/>
                </a:cubicBezTo>
                <a:cubicBezTo>
                  <a:pt x="59" y="201"/>
                  <a:pt x="13" y="147"/>
                  <a:pt x="0" y="124"/>
                </a:cubicBezTo>
                <a:lnTo>
                  <a:pt x="0" y="8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66" name="Picture 18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Freeform 19"/>
          <p:cNvSpPr>
            <a:spLocks/>
          </p:cNvSpPr>
          <p:nvPr/>
        </p:nvSpPr>
        <p:spPr bwMode="auto">
          <a:xfrm>
            <a:off x="5532438" y="2370138"/>
            <a:ext cx="511175" cy="158750"/>
          </a:xfrm>
          <a:custGeom>
            <a:avLst/>
            <a:gdLst>
              <a:gd name="T0" fmla="*/ 0 w 322"/>
              <a:gd name="T1" fmla="*/ 0 h 100"/>
              <a:gd name="T2" fmla="*/ 2147483647 w 322"/>
              <a:gd name="T3" fmla="*/ 2147483647 h 100"/>
              <a:gd name="T4" fmla="*/ 2147483647 w 322"/>
              <a:gd name="T5" fmla="*/ 2147483647 h 100"/>
              <a:gd name="T6" fmla="*/ 0 60000 65536"/>
              <a:gd name="T7" fmla="*/ 0 60000 65536"/>
              <a:gd name="T8" fmla="*/ 0 60000 65536"/>
              <a:gd name="T9" fmla="*/ 0 w 322"/>
              <a:gd name="T10" fmla="*/ 0 h 100"/>
              <a:gd name="T11" fmla="*/ 322 w 32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100">
                <a:moveTo>
                  <a:pt x="0" y="0"/>
                </a:moveTo>
                <a:cubicBezTo>
                  <a:pt x="24" y="11"/>
                  <a:pt x="90" y="50"/>
                  <a:pt x="144" y="67"/>
                </a:cubicBezTo>
                <a:cubicBezTo>
                  <a:pt x="198" y="84"/>
                  <a:pt x="285" y="93"/>
                  <a:pt x="322" y="10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5851525" y="2573338"/>
            <a:ext cx="427038" cy="525462"/>
          </a:xfrm>
          <a:custGeom>
            <a:avLst/>
            <a:gdLst>
              <a:gd name="T0" fmla="*/ 0 w 269"/>
              <a:gd name="T1" fmla="*/ 2147483647 h 331"/>
              <a:gd name="T2" fmla="*/ 2147483647 w 269"/>
              <a:gd name="T3" fmla="*/ 2147483647 h 331"/>
              <a:gd name="T4" fmla="*/ 2147483647 w 269"/>
              <a:gd name="T5" fmla="*/ 0 h 331"/>
              <a:gd name="T6" fmla="*/ 0 60000 65536"/>
              <a:gd name="T7" fmla="*/ 0 60000 65536"/>
              <a:gd name="T8" fmla="*/ 0 60000 65536"/>
              <a:gd name="T9" fmla="*/ 0 w 269"/>
              <a:gd name="T10" fmla="*/ 0 h 331"/>
              <a:gd name="T11" fmla="*/ 269 w 269"/>
              <a:gd name="T12" fmla="*/ 331 h 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" h="331">
                <a:moveTo>
                  <a:pt x="0" y="331"/>
                </a:moveTo>
                <a:cubicBezTo>
                  <a:pt x="38" y="310"/>
                  <a:pt x="183" y="260"/>
                  <a:pt x="226" y="205"/>
                </a:cubicBezTo>
                <a:cubicBezTo>
                  <a:pt x="269" y="150"/>
                  <a:pt x="254" y="43"/>
                  <a:pt x="261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6013450" y="2709863"/>
            <a:ext cx="568325" cy="547687"/>
          </a:xfrm>
          <a:custGeom>
            <a:avLst/>
            <a:gdLst>
              <a:gd name="T0" fmla="*/ 0 w 358"/>
              <a:gd name="T1" fmla="*/ 2147483647 h 345"/>
              <a:gd name="T2" fmla="*/ 2147483647 w 358"/>
              <a:gd name="T3" fmla="*/ 2147483647 h 345"/>
              <a:gd name="T4" fmla="*/ 2147483647 w 358"/>
              <a:gd name="T5" fmla="*/ 0 h 345"/>
              <a:gd name="T6" fmla="*/ 0 60000 65536"/>
              <a:gd name="T7" fmla="*/ 0 60000 65536"/>
              <a:gd name="T8" fmla="*/ 0 60000 65536"/>
              <a:gd name="T9" fmla="*/ 0 w 358"/>
              <a:gd name="T10" fmla="*/ 0 h 345"/>
              <a:gd name="T11" fmla="*/ 358 w 358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" h="345">
                <a:moveTo>
                  <a:pt x="0" y="345"/>
                </a:moveTo>
                <a:cubicBezTo>
                  <a:pt x="49" y="330"/>
                  <a:pt x="234" y="314"/>
                  <a:pt x="294" y="257"/>
                </a:cubicBezTo>
                <a:cubicBezTo>
                  <a:pt x="354" y="200"/>
                  <a:pt x="345" y="54"/>
                  <a:pt x="35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3" name="Freeform 25" descr="Dark downward diagonal"/>
          <p:cNvSpPr>
            <a:spLocks/>
          </p:cNvSpPr>
          <p:nvPr/>
        </p:nvSpPr>
        <p:spPr bwMode="auto">
          <a:xfrm>
            <a:off x="6188075" y="1624013"/>
            <a:ext cx="1127125" cy="2095500"/>
          </a:xfrm>
          <a:custGeom>
            <a:avLst/>
            <a:gdLst>
              <a:gd name="T0" fmla="*/ 2147483647 w 710"/>
              <a:gd name="T1" fmla="*/ 2147483647 h 1320"/>
              <a:gd name="T2" fmla="*/ 2147483647 w 710"/>
              <a:gd name="T3" fmla="*/ 2147483647 h 1320"/>
              <a:gd name="T4" fmla="*/ 2147483647 w 710"/>
              <a:gd name="T5" fmla="*/ 2147483647 h 1320"/>
              <a:gd name="T6" fmla="*/ 2147483647 w 710"/>
              <a:gd name="T7" fmla="*/ 2147483647 h 1320"/>
              <a:gd name="T8" fmla="*/ 2147483647 w 710"/>
              <a:gd name="T9" fmla="*/ 2147483647 h 1320"/>
              <a:gd name="T10" fmla="*/ 2147483647 w 710"/>
              <a:gd name="T11" fmla="*/ 2147483647 h 1320"/>
              <a:gd name="T12" fmla="*/ 2147483647 w 710"/>
              <a:gd name="T13" fmla="*/ 2147483647 h 1320"/>
              <a:gd name="T14" fmla="*/ 2147483647 w 710"/>
              <a:gd name="T15" fmla="*/ 2147483647 h 1320"/>
              <a:gd name="T16" fmla="*/ 2147483647 w 710"/>
              <a:gd name="T17" fmla="*/ 2147483647 h 1320"/>
              <a:gd name="T18" fmla="*/ 2147483647 w 710"/>
              <a:gd name="T19" fmla="*/ 2147483647 h 1320"/>
              <a:gd name="T20" fmla="*/ 2147483647 w 710"/>
              <a:gd name="T21" fmla="*/ 2147483647 h 1320"/>
              <a:gd name="T22" fmla="*/ 2147483647 w 710"/>
              <a:gd name="T23" fmla="*/ 2147483647 h 1320"/>
              <a:gd name="T24" fmla="*/ 2147483647 w 710"/>
              <a:gd name="T25" fmla="*/ 2147483647 h 1320"/>
              <a:gd name="T26" fmla="*/ 2147483647 w 710"/>
              <a:gd name="T27" fmla="*/ 2147483647 h 1320"/>
              <a:gd name="T28" fmla="*/ 2147483647 w 710"/>
              <a:gd name="T29" fmla="*/ 2147483647 h 1320"/>
              <a:gd name="T30" fmla="*/ 2147483647 w 710"/>
              <a:gd name="T31" fmla="*/ 2147483647 h 1320"/>
              <a:gd name="T32" fmla="*/ 2147483647 w 710"/>
              <a:gd name="T33" fmla="*/ 2147483647 h 1320"/>
              <a:gd name="T34" fmla="*/ 2147483647 w 710"/>
              <a:gd name="T35" fmla="*/ 2147483647 h 1320"/>
              <a:gd name="T36" fmla="*/ 2147483647 w 710"/>
              <a:gd name="T37" fmla="*/ 2147483647 h 1320"/>
              <a:gd name="T38" fmla="*/ 2147483647 w 710"/>
              <a:gd name="T39" fmla="*/ 2147483647 h 1320"/>
              <a:gd name="T40" fmla="*/ 2147483647 w 710"/>
              <a:gd name="T41" fmla="*/ 2147483647 h 1320"/>
              <a:gd name="T42" fmla="*/ 2147483647 w 710"/>
              <a:gd name="T43" fmla="*/ 2147483647 h 1320"/>
              <a:gd name="T44" fmla="*/ 2147483647 w 710"/>
              <a:gd name="T45" fmla="*/ 2147483647 h 1320"/>
              <a:gd name="T46" fmla="*/ 2147483647 w 710"/>
              <a:gd name="T47" fmla="*/ 2147483647 h 1320"/>
              <a:gd name="T48" fmla="*/ 2147483647 w 710"/>
              <a:gd name="T49" fmla="*/ 2147483647 h 1320"/>
              <a:gd name="T50" fmla="*/ 2147483647 w 710"/>
              <a:gd name="T51" fmla="*/ 2147483647 h 1320"/>
              <a:gd name="T52" fmla="*/ 2147483647 w 710"/>
              <a:gd name="T53" fmla="*/ 2147483647 h 1320"/>
              <a:gd name="T54" fmla="*/ 2147483647 w 710"/>
              <a:gd name="T55" fmla="*/ 2147483647 h 1320"/>
              <a:gd name="T56" fmla="*/ 2147483647 w 710"/>
              <a:gd name="T57" fmla="*/ 2147483647 h 1320"/>
              <a:gd name="T58" fmla="*/ 2147483647 w 710"/>
              <a:gd name="T59" fmla="*/ 2147483647 h 1320"/>
              <a:gd name="T60" fmla="*/ 2147483647 w 710"/>
              <a:gd name="T61" fmla="*/ 2147483647 h 1320"/>
              <a:gd name="T62" fmla="*/ 2147483647 w 710"/>
              <a:gd name="T63" fmla="*/ 2147483647 h 1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0"/>
              <a:gd name="T97" fmla="*/ 0 h 1320"/>
              <a:gd name="T98" fmla="*/ 710 w 710"/>
              <a:gd name="T99" fmla="*/ 1320 h 13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0" h="1320">
                <a:moveTo>
                  <a:pt x="494" y="11"/>
                </a:moveTo>
                <a:cubicBezTo>
                  <a:pt x="501" y="7"/>
                  <a:pt x="513" y="8"/>
                  <a:pt x="532" y="7"/>
                </a:cubicBezTo>
                <a:cubicBezTo>
                  <a:pt x="551" y="6"/>
                  <a:pt x="586" y="0"/>
                  <a:pt x="608" y="7"/>
                </a:cubicBezTo>
                <a:cubicBezTo>
                  <a:pt x="630" y="14"/>
                  <a:pt x="647" y="29"/>
                  <a:pt x="664" y="47"/>
                </a:cubicBezTo>
                <a:cubicBezTo>
                  <a:pt x="681" y="65"/>
                  <a:pt x="710" y="98"/>
                  <a:pt x="708" y="117"/>
                </a:cubicBezTo>
                <a:cubicBezTo>
                  <a:pt x="706" y="136"/>
                  <a:pt x="665" y="145"/>
                  <a:pt x="654" y="159"/>
                </a:cubicBezTo>
                <a:cubicBezTo>
                  <a:pt x="643" y="173"/>
                  <a:pt x="652" y="190"/>
                  <a:pt x="640" y="199"/>
                </a:cubicBezTo>
                <a:cubicBezTo>
                  <a:pt x="628" y="208"/>
                  <a:pt x="600" y="202"/>
                  <a:pt x="584" y="211"/>
                </a:cubicBezTo>
                <a:cubicBezTo>
                  <a:pt x="568" y="220"/>
                  <a:pt x="548" y="245"/>
                  <a:pt x="544" y="255"/>
                </a:cubicBezTo>
                <a:cubicBezTo>
                  <a:pt x="540" y="265"/>
                  <a:pt x="557" y="264"/>
                  <a:pt x="558" y="273"/>
                </a:cubicBezTo>
                <a:cubicBezTo>
                  <a:pt x="559" y="282"/>
                  <a:pt x="551" y="294"/>
                  <a:pt x="552" y="307"/>
                </a:cubicBezTo>
                <a:cubicBezTo>
                  <a:pt x="553" y="320"/>
                  <a:pt x="564" y="340"/>
                  <a:pt x="564" y="351"/>
                </a:cubicBezTo>
                <a:cubicBezTo>
                  <a:pt x="564" y="362"/>
                  <a:pt x="557" y="363"/>
                  <a:pt x="552" y="375"/>
                </a:cubicBezTo>
                <a:cubicBezTo>
                  <a:pt x="547" y="387"/>
                  <a:pt x="532" y="405"/>
                  <a:pt x="532" y="421"/>
                </a:cubicBezTo>
                <a:cubicBezTo>
                  <a:pt x="532" y="437"/>
                  <a:pt x="547" y="457"/>
                  <a:pt x="554" y="473"/>
                </a:cubicBezTo>
                <a:cubicBezTo>
                  <a:pt x="561" y="489"/>
                  <a:pt x="564" y="502"/>
                  <a:pt x="572" y="515"/>
                </a:cubicBezTo>
                <a:cubicBezTo>
                  <a:pt x="580" y="528"/>
                  <a:pt x="594" y="540"/>
                  <a:pt x="604" y="551"/>
                </a:cubicBezTo>
                <a:cubicBezTo>
                  <a:pt x="614" y="562"/>
                  <a:pt x="639" y="558"/>
                  <a:pt x="632" y="583"/>
                </a:cubicBezTo>
                <a:cubicBezTo>
                  <a:pt x="625" y="608"/>
                  <a:pt x="574" y="672"/>
                  <a:pt x="562" y="701"/>
                </a:cubicBezTo>
                <a:cubicBezTo>
                  <a:pt x="550" y="730"/>
                  <a:pt x="552" y="742"/>
                  <a:pt x="558" y="759"/>
                </a:cubicBezTo>
                <a:cubicBezTo>
                  <a:pt x="564" y="776"/>
                  <a:pt x="589" y="781"/>
                  <a:pt x="596" y="801"/>
                </a:cubicBezTo>
                <a:cubicBezTo>
                  <a:pt x="603" y="821"/>
                  <a:pt x="609" y="856"/>
                  <a:pt x="600" y="881"/>
                </a:cubicBezTo>
                <a:cubicBezTo>
                  <a:pt x="591" y="906"/>
                  <a:pt x="548" y="907"/>
                  <a:pt x="542" y="949"/>
                </a:cubicBezTo>
                <a:cubicBezTo>
                  <a:pt x="536" y="991"/>
                  <a:pt x="567" y="1100"/>
                  <a:pt x="564" y="1131"/>
                </a:cubicBezTo>
                <a:lnTo>
                  <a:pt x="526" y="1137"/>
                </a:lnTo>
                <a:cubicBezTo>
                  <a:pt x="511" y="1138"/>
                  <a:pt x="482" y="1132"/>
                  <a:pt x="472" y="1139"/>
                </a:cubicBezTo>
                <a:cubicBezTo>
                  <a:pt x="462" y="1146"/>
                  <a:pt x="471" y="1163"/>
                  <a:pt x="466" y="1177"/>
                </a:cubicBezTo>
                <a:cubicBezTo>
                  <a:pt x="461" y="1191"/>
                  <a:pt x="442" y="1200"/>
                  <a:pt x="440" y="1221"/>
                </a:cubicBezTo>
                <a:cubicBezTo>
                  <a:pt x="438" y="1242"/>
                  <a:pt x="454" y="1290"/>
                  <a:pt x="454" y="1305"/>
                </a:cubicBezTo>
                <a:cubicBezTo>
                  <a:pt x="454" y="1320"/>
                  <a:pt x="448" y="1316"/>
                  <a:pt x="442" y="1313"/>
                </a:cubicBezTo>
                <a:cubicBezTo>
                  <a:pt x="436" y="1310"/>
                  <a:pt x="424" y="1302"/>
                  <a:pt x="418" y="1289"/>
                </a:cubicBezTo>
                <a:cubicBezTo>
                  <a:pt x="412" y="1276"/>
                  <a:pt x="414" y="1248"/>
                  <a:pt x="406" y="1237"/>
                </a:cubicBezTo>
                <a:cubicBezTo>
                  <a:pt x="398" y="1226"/>
                  <a:pt x="375" y="1234"/>
                  <a:pt x="368" y="1225"/>
                </a:cubicBezTo>
                <a:cubicBezTo>
                  <a:pt x="361" y="1216"/>
                  <a:pt x="373" y="1188"/>
                  <a:pt x="366" y="1181"/>
                </a:cubicBezTo>
                <a:cubicBezTo>
                  <a:pt x="359" y="1174"/>
                  <a:pt x="337" y="1189"/>
                  <a:pt x="326" y="1183"/>
                </a:cubicBezTo>
                <a:cubicBezTo>
                  <a:pt x="315" y="1177"/>
                  <a:pt x="306" y="1161"/>
                  <a:pt x="298" y="1143"/>
                </a:cubicBezTo>
                <a:cubicBezTo>
                  <a:pt x="290" y="1125"/>
                  <a:pt x="286" y="1094"/>
                  <a:pt x="276" y="1075"/>
                </a:cubicBezTo>
                <a:cubicBezTo>
                  <a:pt x="266" y="1056"/>
                  <a:pt x="250" y="1043"/>
                  <a:pt x="236" y="1027"/>
                </a:cubicBezTo>
                <a:cubicBezTo>
                  <a:pt x="222" y="1011"/>
                  <a:pt x="183" y="998"/>
                  <a:pt x="192" y="979"/>
                </a:cubicBezTo>
                <a:cubicBezTo>
                  <a:pt x="201" y="960"/>
                  <a:pt x="263" y="930"/>
                  <a:pt x="288" y="913"/>
                </a:cubicBezTo>
                <a:cubicBezTo>
                  <a:pt x="313" y="896"/>
                  <a:pt x="334" y="894"/>
                  <a:pt x="340" y="879"/>
                </a:cubicBezTo>
                <a:cubicBezTo>
                  <a:pt x="346" y="864"/>
                  <a:pt x="329" y="843"/>
                  <a:pt x="322" y="823"/>
                </a:cubicBezTo>
                <a:cubicBezTo>
                  <a:pt x="315" y="803"/>
                  <a:pt x="310" y="776"/>
                  <a:pt x="300" y="759"/>
                </a:cubicBezTo>
                <a:cubicBezTo>
                  <a:pt x="290" y="742"/>
                  <a:pt x="267" y="737"/>
                  <a:pt x="262" y="717"/>
                </a:cubicBezTo>
                <a:cubicBezTo>
                  <a:pt x="257" y="697"/>
                  <a:pt x="272" y="656"/>
                  <a:pt x="268" y="639"/>
                </a:cubicBezTo>
                <a:cubicBezTo>
                  <a:pt x="264" y="622"/>
                  <a:pt x="248" y="622"/>
                  <a:pt x="240" y="613"/>
                </a:cubicBezTo>
                <a:cubicBezTo>
                  <a:pt x="232" y="604"/>
                  <a:pt x="227" y="592"/>
                  <a:pt x="218" y="587"/>
                </a:cubicBezTo>
                <a:cubicBezTo>
                  <a:pt x="209" y="582"/>
                  <a:pt x="197" y="588"/>
                  <a:pt x="184" y="583"/>
                </a:cubicBezTo>
                <a:cubicBezTo>
                  <a:pt x="171" y="578"/>
                  <a:pt x="152" y="565"/>
                  <a:pt x="142" y="555"/>
                </a:cubicBezTo>
                <a:cubicBezTo>
                  <a:pt x="132" y="545"/>
                  <a:pt x="146" y="526"/>
                  <a:pt x="122" y="525"/>
                </a:cubicBezTo>
                <a:cubicBezTo>
                  <a:pt x="98" y="524"/>
                  <a:pt x="18" y="566"/>
                  <a:pt x="0" y="551"/>
                </a:cubicBezTo>
                <a:lnTo>
                  <a:pt x="12" y="435"/>
                </a:lnTo>
                <a:cubicBezTo>
                  <a:pt x="18" y="410"/>
                  <a:pt x="26" y="403"/>
                  <a:pt x="38" y="399"/>
                </a:cubicBezTo>
                <a:cubicBezTo>
                  <a:pt x="50" y="395"/>
                  <a:pt x="70" y="412"/>
                  <a:pt x="86" y="409"/>
                </a:cubicBezTo>
                <a:cubicBezTo>
                  <a:pt x="102" y="406"/>
                  <a:pt x="120" y="386"/>
                  <a:pt x="132" y="381"/>
                </a:cubicBezTo>
                <a:cubicBezTo>
                  <a:pt x="144" y="376"/>
                  <a:pt x="150" y="382"/>
                  <a:pt x="158" y="377"/>
                </a:cubicBezTo>
                <a:cubicBezTo>
                  <a:pt x="166" y="372"/>
                  <a:pt x="160" y="363"/>
                  <a:pt x="182" y="351"/>
                </a:cubicBezTo>
                <a:cubicBezTo>
                  <a:pt x="204" y="339"/>
                  <a:pt x="270" y="321"/>
                  <a:pt x="290" y="307"/>
                </a:cubicBezTo>
                <a:cubicBezTo>
                  <a:pt x="310" y="293"/>
                  <a:pt x="292" y="281"/>
                  <a:pt x="300" y="265"/>
                </a:cubicBezTo>
                <a:cubicBezTo>
                  <a:pt x="308" y="249"/>
                  <a:pt x="324" y="227"/>
                  <a:pt x="336" y="209"/>
                </a:cubicBezTo>
                <a:cubicBezTo>
                  <a:pt x="348" y="191"/>
                  <a:pt x="351" y="173"/>
                  <a:pt x="372" y="157"/>
                </a:cubicBezTo>
                <a:cubicBezTo>
                  <a:pt x="393" y="141"/>
                  <a:pt x="444" y="127"/>
                  <a:pt x="460" y="111"/>
                </a:cubicBezTo>
                <a:lnTo>
                  <a:pt x="468" y="63"/>
                </a:lnTo>
                <a:lnTo>
                  <a:pt x="492" y="31"/>
                </a:lnTo>
                <a:lnTo>
                  <a:pt x="494" y="11"/>
                </a:lnTo>
                <a:close/>
              </a:path>
            </a:pathLst>
          </a:custGeom>
          <a:pattFill prst="dkDn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4" name="Freeform 26" descr="90%"/>
          <p:cNvSpPr>
            <a:spLocks/>
          </p:cNvSpPr>
          <p:nvPr/>
        </p:nvSpPr>
        <p:spPr bwMode="auto">
          <a:xfrm>
            <a:off x="5443538" y="3544888"/>
            <a:ext cx="1066800" cy="620712"/>
          </a:xfrm>
          <a:custGeom>
            <a:avLst/>
            <a:gdLst>
              <a:gd name="T0" fmla="*/ 2147483647 w 672"/>
              <a:gd name="T1" fmla="*/ 2147483647 h 391"/>
              <a:gd name="T2" fmla="*/ 2147483647 w 672"/>
              <a:gd name="T3" fmla="*/ 2147483647 h 391"/>
              <a:gd name="T4" fmla="*/ 2147483647 w 672"/>
              <a:gd name="T5" fmla="*/ 2147483647 h 391"/>
              <a:gd name="T6" fmla="*/ 2147483647 w 672"/>
              <a:gd name="T7" fmla="*/ 2147483647 h 391"/>
              <a:gd name="T8" fmla="*/ 2147483647 w 672"/>
              <a:gd name="T9" fmla="*/ 2147483647 h 391"/>
              <a:gd name="T10" fmla="*/ 2147483647 w 672"/>
              <a:gd name="T11" fmla="*/ 2147483647 h 391"/>
              <a:gd name="T12" fmla="*/ 2147483647 w 672"/>
              <a:gd name="T13" fmla="*/ 2147483647 h 391"/>
              <a:gd name="T14" fmla="*/ 2147483647 w 672"/>
              <a:gd name="T15" fmla="*/ 2147483647 h 391"/>
              <a:gd name="T16" fmla="*/ 2147483647 w 672"/>
              <a:gd name="T17" fmla="*/ 2147483647 h 391"/>
              <a:gd name="T18" fmla="*/ 2147483647 w 672"/>
              <a:gd name="T19" fmla="*/ 2147483647 h 391"/>
              <a:gd name="T20" fmla="*/ 2147483647 w 672"/>
              <a:gd name="T21" fmla="*/ 2147483647 h 391"/>
              <a:gd name="T22" fmla="*/ 2147483647 w 672"/>
              <a:gd name="T23" fmla="*/ 2147483647 h 391"/>
              <a:gd name="T24" fmla="*/ 2147483647 w 672"/>
              <a:gd name="T25" fmla="*/ 2147483647 h 391"/>
              <a:gd name="T26" fmla="*/ 2147483647 w 672"/>
              <a:gd name="T27" fmla="*/ 2147483647 h 391"/>
              <a:gd name="T28" fmla="*/ 2147483647 w 672"/>
              <a:gd name="T29" fmla="*/ 2147483647 h 391"/>
              <a:gd name="T30" fmla="*/ 2147483647 w 672"/>
              <a:gd name="T31" fmla="*/ 2147483647 h 391"/>
              <a:gd name="T32" fmla="*/ 2147483647 w 672"/>
              <a:gd name="T33" fmla="*/ 2147483647 h 391"/>
              <a:gd name="T34" fmla="*/ 2147483647 w 672"/>
              <a:gd name="T35" fmla="*/ 2147483647 h 391"/>
              <a:gd name="T36" fmla="*/ 2147483647 w 672"/>
              <a:gd name="T37" fmla="*/ 2147483647 h 391"/>
              <a:gd name="T38" fmla="*/ 2147483647 w 672"/>
              <a:gd name="T39" fmla="*/ 2147483647 h 391"/>
              <a:gd name="T40" fmla="*/ 2147483647 w 672"/>
              <a:gd name="T41" fmla="*/ 2147483647 h 391"/>
              <a:gd name="T42" fmla="*/ 2147483647 w 672"/>
              <a:gd name="T43" fmla="*/ 2147483647 h 391"/>
              <a:gd name="T44" fmla="*/ 2147483647 w 672"/>
              <a:gd name="T45" fmla="*/ 2147483647 h 391"/>
              <a:gd name="T46" fmla="*/ 2147483647 w 672"/>
              <a:gd name="T47" fmla="*/ 2147483647 h 391"/>
              <a:gd name="T48" fmla="*/ 2147483647 w 672"/>
              <a:gd name="T49" fmla="*/ 2147483647 h 391"/>
              <a:gd name="T50" fmla="*/ 2147483647 w 672"/>
              <a:gd name="T51" fmla="*/ 2147483647 h 391"/>
              <a:gd name="T52" fmla="*/ 2147483647 w 672"/>
              <a:gd name="T53" fmla="*/ 2147483647 h 391"/>
              <a:gd name="T54" fmla="*/ 2147483647 w 672"/>
              <a:gd name="T55" fmla="*/ 2147483647 h 391"/>
              <a:gd name="T56" fmla="*/ 2147483647 w 672"/>
              <a:gd name="T57" fmla="*/ 2147483647 h 391"/>
              <a:gd name="T58" fmla="*/ 2147483647 w 672"/>
              <a:gd name="T59" fmla="*/ 2147483647 h 391"/>
              <a:gd name="T60" fmla="*/ 2147483647 w 672"/>
              <a:gd name="T61" fmla="*/ 2147483647 h 391"/>
              <a:gd name="T62" fmla="*/ 2147483647 w 672"/>
              <a:gd name="T63" fmla="*/ 2147483647 h 391"/>
              <a:gd name="T64" fmla="*/ 2147483647 w 672"/>
              <a:gd name="T65" fmla="*/ 2147483647 h 391"/>
              <a:gd name="T66" fmla="*/ 2147483647 w 672"/>
              <a:gd name="T67" fmla="*/ 2147483647 h 391"/>
              <a:gd name="T68" fmla="*/ 2147483647 w 672"/>
              <a:gd name="T69" fmla="*/ 2147483647 h 391"/>
              <a:gd name="T70" fmla="*/ 2147483647 w 672"/>
              <a:gd name="T71" fmla="*/ 2147483647 h 391"/>
              <a:gd name="T72" fmla="*/ 2147483647 w 672"/>
              <a:gd name="T73" fmla="*/ 2147483647 h 3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2"/>
              <a:gd name="T112" fmla="*/ 0 h 391"/>
              <a:gd name="T113" fmla="*/ 672 w 672"/>
              <a:gd name="T114" fmla="*/ 391 h 3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2" h="391">
                <a:moveTo>
                  <a:pt x="97" y="37"/>
                </a:moveTo>
                <a:cubicBezTo>
                  <a:pt x="108" y="29"/>
                  <a:pt x="115" y="48"/>
                  <a:pt x="127" y="53"/>
                </a:cubicBezTo>
                <a:cubicBezTo>
                  <a:pt x="139" y="58"/>
                  <a:pt x="156" y="62"/>
                  <a:pt x="167" y="69"/>
                </a:cubicBezTo>
                <a:cubicBezTo>
                  <a:pt x="178" y="76"/>
                  <a:pt x="182" y="93"/>
                  <a:pt x="191" y="97"/>
                </a:cubicBezTo>
                <a:cubicBezTo>
                  <a:pt x="200" y="101"/>
                  <a:pt x="208" y="96"/>
                  <a:pt x="219" y="95"/>
                </a:cubicBezTo>
                <a:cubicBezTo>
                  <a:pt x="230" y="94"/>
                  <a:pt x="247" y="96"/>
                  <a:pt x="255" y="91"/>
                </a:cubicBezTo>
                <a:cubicBezTo>
                  <a:pt x="263" y="86"/>
                  <a:pt x="256" y="66"/>
                  <a:pt x="265" y="63"/>
                </a:cubicBezTo>
                <a:cubicBezTo>
                  <a:pt x="274" y="60"/>
                  <a:pt x="292" y="76"/>
                  <a:pt x="311" y="73"/>
                </a:cubicBezTo>
                <a:cubicBezTo>
                  <a:pt x="330" y="70"/>
                  <a:pt x="362" y="49"/>
                  <a:pt x="379" y="47"/>
                </a:cubicBezTo>
                <a:cubicBezTo>
                  <a:pt x="396" y="45"/>
                  <a:pt x="404" y="63"/>
                  <a:pt x="415" y="63"/>
                </a:cubicBezTo>
                <a:cubicBezTo>
                  <a:pt x="426" y="63"/>
                  <a:pt x="437" y="52"/>
                  <a:pt x="445" y="47"/>
                </a:cubicBezTo>
                <a:cubicBezTo>
                  <a:pt x="453" y="42"/>
                  <a:pt x="454" y="34"/>
                  <a:pt x="461" y="31"/>
                </a:cubicBezTo>
                <a:cubicBezTo>
                  <a:pt x="468" y="28"/>
                  <a:pt x="478" y="30"/>
                  <a:pt x="487" y="27"/>
                </a:cubicBezTo>
                <a:cubicBezTo>
                  <a:pt x="496" y="24"/>
                  <a:pt x="505" y="15"/>
                  <a:pt x="513" y="13"/>
                </a:cubicBezTo>
                <a:cubicBezTo>
                  <a:pt x="521" y="11"/>
                  <a:pt x="523" y="15"/>
                  <a:pt x="533" y="13"/>
                </a:cubicBezTo>
                <a:cubicBezTo>
                  <a:pt x="543" y="11"/>
                  <a:pt x="560" y="0"/>
                  <a:pt x="571" y="1"/>
                </a:cubicBezTo>
                <a:cubicBezTo>
                  <a:pt x="582" y="2"/>
                  <a:pt x="589" y="16"/>
                  <a:pt x="601" y="17"/>
                </a:cubicBezTo>
                <a:cubicBezTo>
                  <a:pt x="613" y="18"/>
                  <a:pt x="630" y="1"/>
                  <a:pt x="641" y="5"/>
                </a:cubicBezTo>
                <a:cubicBezTo>
                  <a:pt x="652" y="9"/>
                  <a:pt x="672" y="27"/>
                  <a:pt x="669" y="41"/>
                </a:cubicBezTo>
                <a:cubicBezTo>
                  <a:pt x="666" y="55"/>
                  <a:pt x="631" y="73"/>
                  <a:pt x="621" y="87"/>
                </a:cubicBezTo>
                <a:cubicBezTo>
                  <a:pt x="611" y="101"/>
                  <a:pt x="622" y="106"/>
                  <a:pt x="609" y="127"/>
                </a:cubicBezTo>
                <a:cubicBezTo>
                  <a:pt x="596" y="148"/>
                  <a:pt x="557" y="191"/>
                  <a:pt x="545" y="211"/>
                </a:cubicBezTo>
                <a:cubicBezTo>
                  <a:pt x="533" y="231"/>
                  <a:pt x="552" y="230"/>
                  <a:pt x="539" y="249"/>
                </a:cubicBezTo>
                <a:cubicBezTo>
                  <a:pt x="526" y="268"/>
                  <a:pt x="492" y="311"/>
                  <a:pt x="469" y="323"/>
                </a:cubicBezTo>
                <a:cubicBezTo>
                  <a:pt x="446" y="335"/>
                  <a:pt x="424" y="318"/>
                  <a:pt x="399" y="323"/>
                </a:cubicBezTo>
                <a:cubicBezTo>
                  <a:pt x="374" y="328"/>
                  <a:pt x="339" y="350"/>
                  <a:pt x="319" y="355"/>
                </a:cubicBezTo>
                <a:cubicBezTo>
                  <a:pt x="299" y="360"/>
                  <a:pt x="296" y="350"/>
                  <a:pt x="281" y="355"/>
                </a:cubicBezTo>
                <a:cubicBezTo>
                  <a:pt x="266" y="360"/>
                  <a:pt x="244" y="379"/>
                  <a:pt x="229" y="383"/>
                </a:cubicBezTo>
                <a:cubicBezTo>
                  <a:pt x="214" y="387"/>
                  <a:pt x="207" y="381"/>
                  <a:pt x="193" y="379"/>
                </a:cubicBezTo>
                <a:cubicBezTo>
                  <a:pt x="179" y="377"/>
                  <a:pt x="170" y="391"/>
                  <a:pt x="143" y="373"/>
                </a:cubicBezTo>
                <a:cubicBezTo>
                  <a:pt x="116" y="355"/>
                  <a:pt x="52" y="292"/>
                  <a:pt x="31" y="271"/>
                </a:cubicBezTo>
                <a:cubicBezTo>
                  <a:pt x="10" y="250"/>
                  <a:pt x="24" y="258"/>
                  <a:pt x="19" y="245"/>
                </a:cubicBezTo>
                <a:cubicBezTo>
                  <a:pt x="14" y="232"/>
                  <a:pt x="0" y="208"/>
                  <a:pt x="1" y="195"/>
                </a:cubicBezTo>
                <a:cubicBezTo>
                  <a:pt x="2" y="182"/>
                  <a:pt x="15" y="178"/>
                  <a:pt x="23" y="169"/>
                </a:cubicBezTo>
                <a:cubicBezTo>
                  <a:pt x="31" y="160"/>
                  <a:pt x="43" y="153"/>
                  <a:pt x="49" y="141"/>
                </a:cubicBezTo>
                <a:cubicBezTo>
                  <a:pt x="55" y="129"/>
                  <a:pt x="51" y="116"/>
                  <a:pt x="59" y="99"/>
                </a:cubicBezTo>
                <a:cubicBezTo>
                  <a:pt x="67" y="82"/>
                  <a:pt x="86" y="46"/>
                  <a:pt x="97" y="37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6392863" y="2062163"/>
            <a:ext cx="252412" cy="115887"/>
          </a:xfrm>
          <a:custGeom>
            <a:avLst/>
            <a:gdLst>
              <a:gd name="T0" fmla="*/ 2147483647 w 159"/>
              <a:gd name="T1" fmla="*/ 2147483647 h 73"/>
              <a:gd name="T2" fmla="*/ 2147483647 w 159"/>
              <a:gd name="T3" fmla="*/ 2147483647 h 73"/>
              <a:gd name="T4" fmla="*/ 2147483647 w 159"/>
              <a:gd name="T5" fmla="*/ 2147483647 h 73"/>
              <a:gd name="T6" fmla="*/ 2147483647 w 159"/>
              <a:gd name="T7" fmla="*/ 2147483647 h 73"/>
              <a:gd name="T8" fmla="*/ 2147483647 w 159"/>
              <a:gd name="T9" fmla="*/ 2147483647 h 73"/>
              <a:gd name="T10" fmla="*/ 2147483647 w 159"/>
              <a:gd name="T11" fmla="*/ 2147483647 h 73"/>
              <a:gd name="T12" fmla="*/ 2147483647 w 159"/>
              <a:gd name="T13" fmla="*/ 2147483647 h 73"/>
              <a:gd name="T14" fmla="*/ 2147483647 w 159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73"/>
              <a:gd name="T26" fmla="*/ 159 w 159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73">
                <a:moveTo>
                  <a:pt x="53" y="73"/>
                </a:moveTo>
                <a:lnTo>
                  <a:pt x="153" y="35"/>
                </a:lnTo>
                <a:cubicBezTo>
                  <a:pt x="159" y="27"/>
                  <a:pt x="102" y="32"/>
                  <a:pt x="87" y="27"/>
                </a:cubicBezTo>
                <a:cubicBezTo>
                  <a:pt x="72" y="22"/>
                  <a:pt x="73" y="11"/>
                  <a:pt x="65" y="7"/>
                </a:cubicBezTo>
                <a:cubicBezTo>
                  <a:pt x="57" y="3"/>
                  <a:pt x="47" y="0"/>
                  <a:pt x="37" y="5"/>
                </a:cubicBezTo>
                <a:cubicBezTo>
                  <a:pt x="27" y="10"/>
                  <a:pt x="0" y="29"/>
                  <a:pt x="3" y="35"/>
                </a:cubicBezTo>
                <a:cubicBezTo>
                  <a:pt x="6" y="41"/>
                  <a:pt x="47" y="37"/>
                  <a:pt x="55" y="43"/>
                </a:cubicBezTo>
                <a:cubicBezTo>
                  <a:pt x="63" y="49"/>
                  <a:pt x="53" y="73"/>
                  <a:pt x="53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00" name="Picture 9" descr="uss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uss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46863" y="2338388"/>
            <a:ext cx="250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Freeform 20"/>
          <p:cNvSpPr>
            <a:spLocks/>
          </p:cNvSpPr>
          <p:nvPr/>
        </p:nvSpPr>
        <p:spPr bwMode="auto">
          <a:xfrm>
            <a:off x="6161088" y="2290763"/>
            <a:ext cx="95250" cy="207962"/>
          </a:xfrm>
          <a:custGeom>
            <a:avLst/>
            <a:gdLst>
              <a:gd name="T0" fmla="*/ 0 w 60"/>
              <a:gd name="T1" fmla="*/ 0 h 131"/>
              <a:gd name="T2" fmla="*/ 2147483647 w 60"/>
              <a:gd name="T3" fmla="*/ 2147483647 h 131"/>
              <a:gd name="T4" fmla="*/ 2147483647 w 60"/>
              <a:gd name="T5" fmla="*/ 2147483647 h 131"/>
              <a:gd name="T6" fmla="*/ 0 60000 65536"/>
              <a:gd name="T7" fmla="*/ 0 60000 65536"/>
              <a:gd name="T8" fmla="*/ 0 60000 65536"/>
              <a:gd name="T9" fmla="*/ 0 w 60"/>
              <a:gd name="T10" fmla="*/ 0 h 131"/>
              <a:gd name="T11" fmla="*/ 60 w 60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31">
                <a:moveTo>
                  <a:pt x="0" y="0"/>
                </a:moveTo>
                <a:cubicBezTo>
                  <a:pt x="8" y="10"/>
                  <a:pt x="39" y="40"/>
                  <a:pt x="49" y="62"/>
                </a:cubicBezTo>
                <a:cubicBezTo>
                  <a:pt x="59" y="84"/>
                  <a:pt x="58" y="117"/>
                  <a:pt x="60" y="13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6308725" y="2205038"/>
            <a:ext cx="285750" cy="433387"/>
          </a:xfrm>
          <a:custGeom>
            <a:avLst/>
            <a:gdLst>
              <a:gd name="T0" fmla="*/ 0 w 180"/>
              <a:gd name="T1" fmla="*/ 0 h 273"/>
              <a:gd name="T2" fmla="*/ 2147483647 w 180"/>
              <a:gd name="T3" fmla="*/ 2147483647 h 273"/>
              <a:gd name="T4" fmla="*/ 2147483647 w 180"/>
              <a:gd name="T5" fmla="*/ 2147483647 h 273"/>
              <a:gd name="T6" fmla="*/ 0 60000 65536"/>
              <a:gd name="T7" fmla="*/ 0 60000 65536"/>
              <a:gd name="T8" fmla="*/ 0 60000 65536"/>
              <a:gd name="T9" fmla="*/ 0 w 180"/>
              <a:gd name="T10" fmla="*/ 0 h 273"/>
              <a:gd name="T11" fmla="*/ 180 w 18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273">
                <a:moveTo>
                  <a:pt x="0" y="0"/>
                </a:moveTo>
                <a:cubicBezTo>
                  <a:pt x="22" y="23"/>
                  <a:pt x="102" y="96"/>
                  <a:pt x="132" y="141"/>
                </a:cubicBezTo>
                <a:cubicBezTo>
                  <a:pt x="162" y="186"/>
                  <a:pt x="170" y="245"/>
                  <a:pt x="180" y="27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8" name="Freeform 30" descr="90%"/>
          <p:cNvSpPr>
            <a:spLocks/>
          </p:cNvSpPr>
          <p:nvPr/>
        </p:nvSpPr>
        <p:spPr bwMode="auto">
          <a:xfrm>
            <a:off x="6157913" y="3397250"/>
            <a:ext cx="1690687" cy="1301750"/>
          </a:xfrm>
          <a:custGeom>
            <a:avLst/>
            <a:gdLst>
              <a:gd name="T0" fmla="*/ 2147483647 w 1065"/>
              <a:gd name="T1" fmla="*/ 2147483647 h 820"/>
              <a:gd name="T2" fmla="*/ 2147483647 w 1065"/>
              <a:gd name="T3" fmla="*/ 2147483647 h 820"/>
              <a:gd name="T4" fmla="*/ 2147483647 w 1065"/>
              <a:gd name="T5" fmla="*/ 2147483647 h 820"/>
              <a:gd name="T6" fmla="*/ 2147483647 w 1065"/>
              <a:gd name="T7" fmla="*/ 2147483647 h 820"/>
              <a:gd name="T8" fmla="*/ 2147483647 w 1065"/>
              <a:gd name="T9" fmla="*/ 2147483647 h 820"/>
              <a:gd name="T10" fmla="*/ 2147483647 w 1065"/>
              <a:gd name="T11" fmla="*/ 2147483647 h 820"/>
              <a:gd name="T12" fmla="*/ 2147483647 w 1065"/>
              <a:gd name="T13" fmla="*/ 2147483647 h 820"/>
              <a:gd name="T14" fmla="*/ 2147483647 w 1065"/>
              <a:gd name="T15" fmla="*/ 2147483647 h 820"/>
              <a:gd name="T16" fmla="*/ 2147483647 w 1065"/>
              <a:gd name="T17" fmla="*/ 2147483647 h 820"/>
              <a:gd name="T18" fmla="*/ 2147483647 w 1065"/>
              <a:gd name="T19" fmla="*/ 2147483647 h 820"/>
              <a:gd name="T20" fmla="*/ 2147483647 w 1065"/>
              <a:gd name="T21" fmla="*/ 2147483647 h 820"/>
              <a:gd name="T22" fmla="*/ 2147483647 w 1065"/>
              <a:gd name="T23" fmla="*/ 2147483647 h 820"/>
              <a:gd name="T24" fmla="*/ 2147483647 w 1065"/>
              <a:gd name="T25" fmla="*/ 2147483647 h 820"/>
              <a:gd name="T26" fmla="*/ 2147483647 w 1065"/>
              <a:gd name="T27" fmla="*/ 2147483647 h 820"/>
              <a:gd name="T28" fmla="*/ 2147483647 w 1065"/>
              <a:gd name="T29" fmla="*/ 2147483647 h 820"/>
              <a:gd name="T30" fmla="*/ 2147483647 w 1065"/>
              <a:gd name="T31" fmla="*/ 2147483647 h 820"/>
              <a:gd name="T32" fmla="*/ 2147483647 w 1065"/>
              <a:gd name="T33" fmla="*/ 2147483647 h 820"/>
              <a:gd name="T34" fmla="*/ 2147483647 w 1065"/>
              <a:gd name="T35" fmla="*/ 2147483647 h 820"/>
              <a:gd name="T36" fmla="*/ 2147483647 w 1065"/>
              <a:gd name="T37" fmla="*/ 2147483647 h 820"/>
              <a:gd name="T38" fmla="*/ 2147483647 w 1065"/>
              <a:gd name="T39" fmla="*/ 2147483647 h 820"/>
              <a:gd name="T40" fmla="*/ 2147483647 w 1065"/>
              <a:gd name="T41" fmla="*/ 2147483647 h 820"/>
              <a:gd name="T42" fmla="*/ 2147483647 w 1065"/>
              <a:gd name="T43" fmla="*/ 2147483647 h 820"/>
              <a:gd name="T44" fmla="*/ 2147483647 w 1065"/>
              <a:gd name="T45" fmla="*/ 2147483647 h 820"/>
              <a:gd name="T46" fmla="*/ 2147483647 w 1065"/>
              <a:gd name="T47" fmla="*/ 2147483647 h 820"/>
              <a:gd name="T48" fmla="*/ 2147483647 w 1065"/>
              <a:gd name="T49" fmla="*/ 2147483647 h 820"/>
              <a:gd name="T50" fmla="*/ 2147483647 w 1065"/>
              <a:gd name="T51" fmla="*/ 2147483647 h 820"/>
              <a:gd name="T52" fmla="*/ 2147483647 w 1065"/>
              <a:gd name="T53" fmla="*/ 2147483647 h 820"/>
              <a:gd name="T54" fmla="*/ 2147483647 w 1065"/>
              <a:gd name="T55" fmla="*/ 2147483647 h 820"/>
              <a:gd name="T56" fmla="*/ 2147483647 w 1065"/>
              <a:gd name="T57" fmla="*/ 2147483647 h 820"/>
              <a:gd name="T58" fmla="*/ 2147483647 w 1065"/>
              <a:gd name="T59" fmla="*/ 2147483647 h 820"/>
              <a:gd name="T60" fmla="*/ 2147483647 w 1065"/>
              <a:gd name="T61" fmla="*/ 2147483647 h 820"/>
              <a:gd name="T62" fmla="*/ 2147483647 w 1065"/>
              <a:gd name="T63" fmla="*/ 2147483647 h 820"/>
              <a:gd name="T64" fmla="*/ 2147483647 w 1065"/>
              <a:gd name="T65" fmla="*/ 2147483647 h 820"/>
              <a:gd name="T66" fmla="*/ 2147483647 w 1065"/>
              <a:gd name="T67" fmla="*/ 2147483647 h 820"/>
              <a:gd name="T68" fmla="*/ 2147483647 w 1065"/>
              <a:gd name="T69" fmla="*/ 2147483647 h 820"/>
              <a:gd name="T70" fmla="*/ 2147483647 w 1065"/>
              <a:gd name="T71" fmla="*/ 2147483647 h 820"/>
              <a:gd name="T72" fmla="*/ 2147483647 w 1065"/>
              <a:gd name="T73" fmla="*/ 2147483647 h 820"/>
              <a:gd name="T74" fmla="*/ 2147483647 w 1065"/>
              <a:gd name="T75" fmla="*/ 2147483647 h 820"/>
              <a:gd name="T76" fmla="*/ 2147483647 w 1065"/>
              <a:gd name="T77" fmla="*/ 2147483647 h 820"/>
              <a:gd name="T78" fmla="*/ 2147483647 w 1065"/>
              <a:gd name="T79" fmla="*/ 2147483647 h 820"/>
              <a:gd name="T80" fmla="*/ 2147483647 w 1065"/>
              <a:gd name="T81" fmla="*/ 2147483647 h 820"/>
              <a:gd name="T82" fmla="*/ 2147483647 w 1065"/>
              <a:gd name="T83" fmla="*/ 2147483647 h 820"/>
              <a:gd name="T84" fmla="*/ 2147483647 w 1065"/>
              <a:gd name="T85" fmla="*/ 2147483647 h 820"/>
              <a:gd name="T86" fmla="*/ 2147483647 w 1065"/>
              <a:gd name="T87" fmla="*/ 2147483647 h 820"/>
              <a:gd name="T88" fmla="*/ 2147483647 w 1065"/>
              <a:gd name="T89" fmla="*/ 2147483647 h 820"/>
              <a:gd name="T90" fmla="*/ 2147483647 w 1065"/>
              <a:gd name="T91" fmla="*/ 2147483647 h 820"/>
              <a:gd name="T92" fmla="*/ 2147483647 w 1065"/>
              <a:gd name="T93" fmla="*/ 2147483647 h 820"/>
              <a:gd name="T94" fmla="*/ 2147483647 w 1065"/>
              <a:gd name="T95" fmla="*/ 2147483647 h 820"/>
              <a:gd name="T96" fmla="*/ 2147483647 w 1065"/>
              <a:gd name="T97" fmla="*/ 2147483647 h 820"/>
              <a:gd name="T98" fmla="*/ 2147483647 w 1065"/>
              <a:gd name="T99" fmla="*/ 2147483647 h 820"/>
              <a:gd name="T100" fmla="*/ 2147483647 w 1065"/>
              <a:gd name="T101" fmla="*/ 2147483647 h 820"/>
              <a:gd name="T102" fmla="*/ 2147483647 w 1065"/>
              <a:gd name="T103" fmla="*/ 2147483647 h 820"/>
              <a:gd name="T104" fmla="*/ 2147483647 w 1065"/>
              <a:gd name="T105" fmla="*/ 2147483647 h 820"/>
              <a:gd name="T106" fmla="*/ 2147483647 w 1065"/>
              <a:gd name="T107" fmla="*/ 2147483647 h 820"/>
              <a:gd name="T108" fmla="*/ 2147483647 w 1065"/>
              <a:gd name="T109" fmla="*/ 2147483647 h 820"/>
              <a:gd name="T110" fmla="*/ 2147483647 w 1065"/>
              <a:gd name="T111" fmla="*/ 2147483647 h 820"/>
              <a:gd name="T112" fmla="*/ 2147483647 w 1065"/>
              <a:gd name="T113" fmla="*/ 2147483647 h 820"/>
              <a:gd name="T114" fmla="*/ 2147483647 w 1065"/>
              <a:gd name="T115" fmla="*/ 2147483647 h 820"/>
              <a:gd name="T116" fmla="*/ 2147483647 w 1065"/>
              <a:gd name="T117" fmla="*/ 2147483647 h 8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5"/>
              <a:gd name="T178" fmla="*/ 0 h 820"/>
              <a:gd name="T179" fmla="*/ 1065 w 1065"/>
              <a:gd name="T180" fmla="*/ 820 h 8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5" h="820">
                <a:moveTo>
                  <a:pt x="227" y="134"/>
                </a:moveTo>
                <a:cubicBezTo>
                  <a:pt x="243" y="124"/>
                  <a:pt x="255" y="123"/>
                  <a:pt x="267" y="126"/>
                </a:cubicBezTo>
                <a:cubicBezTo>
                  <a:pt x="279" y="129"/>
                  <a:pt x="290" y="150"/>
                  <a:pt x="299" y="154"/>
                </a:cubicBezTo>
                <a:cubicBezTo>
                  <a:pt x="308" y="158"/>
                  <a:pt x="313" y="149"/>
                  <a:pt x="321" y="152"/>
                </a:cubicBezTo>
                <a:cubicBezTo>
                  <a:pt x="329" y="155"/>
                  <a:pt x="336" y="167"/>
                  <a:pt x="345" y="170"/>
                </a:cubicBezTo>
                <a:cubicBezTo>
                  <a:pt x="354" y="173"/>
                  <a:pt x="358" y="165"/>
                  <a:pt x="375" y="170"/>
                </a:cubicBezTo>
                <a:cubicBezTo>
                  <a:pt x="392" y="175"/>
                  <a:pt x="432" y="197"/>
                  <a:pt x="447" y="200"/>
                </a:cubicBezTo>
                <a:cubicBezTo>
                  <a:pt x="462" y="203"/>
                  <a:pt x="465" y="204"/>
                  <a:pt x="467" y="188"/>
                </a:cubicBezTo>
                <a:cubicBezTo>
                  <a:pt x="469" y="172"/>
                  <a:pt x="457" y="128"/>
                  <a:pt x="461" y="106"/>
                </a:cubicBezTo>
                <a:cubicBezTo>
                  <a:pt x="465" y="84"/>
                  <a:pt x="486" y="68"/>
                  <a:pt x="493" y="54"/>
                </a:cubicBezTo>
                <a:cubicBezTo>
                  <a:pt x="500" y="40"/>
                  <a:pt x="483" y="26"/>
                  <a:pt x="503" y="20"/>
                </a:cubicBezTo>
                <a:cubicBezTo>
                  <a:pt x="523" y="14"/>
                  <a:pt x="583" y="23"/>
                  <a:pt x="613" y="20"/>
                </a:cubicBezTo>
                <a:cubicBezTo>
                  <a:pt x="643" y="17"/>
                  <a:pt x="658" y="0"/>
                  <a:pt x="685" y="4"/>
                </a:cubicBezTo>
                <a:cubicBezTo>
                  <a:pt x="712" y="8"/>
                  <a:pt x="751" y="36"/>
                  <a:pt x="777" y="46"/>
                </a:cubicBezTo>
                <a:cubicBezTo>
                  <a:pt x="803" y="56"/>
                  <a:pt x="822" y="39"/>
                  <a:pt x="843" y="62"/>
                </a:cubicBezTo>
                <a:cubicBezTo>
                  <a:pt x="864" y="85"/>
                  <a:pt x="882" y="149"/>
                  <a:pt x="901" y="186"/>
                </a:cubicBezTo>
                <a:cubicBezTo>
                  <a:pt x="920" y="223"/>
                  <a:pt x="941" y="264"/>
                  <a:pt x="957" y="284"/>
                </a:cubicBezTo>
                <a:cubicBezTo>
                  <a:pt x="973" y="304"/>
                  <a:pt x="978" y="294"/>
                  <a:pt x="995" y="306"/>
                </a:cubicBezTo>
                <a:cubicBezTo>
                  <a:pt x="1012" y="318"/>
                  <a:pt x="1053" y="339"/>
                  <a:pt x="1059" y="356"/>
                </a:cubicBezTo>
                <a:cubicBezTo>
                  <a:pt x="1065" y="373"/>
                  <a:pt x="1043" y="390"/>
                  <a:pt x="1031" y="406"/>
                </a:cubicBezTo>
                <a:cubicBezTo>
                  <a:pt x="1019" y="422"/>
                  <a:pt x="996" y="434"/>
                  <a:pt x="989" y="452"/>
                </a:cubicBezTo>
                <a:cubicBezTo>
                  <a:pt x="982" y="470"/>
                  <a:pt x="988" y="496"/>
                  <a:pt x="989" y="514"/>
                </a:cubicBezTo>
                <a:cubicBezTo>
                  <a:pt x="990" y="532"/>
                  <a:pt x="1002" y="554"/>
                  <a:pt x="993" y="558"/>
                </a:cubicBezTo>
                <a:cubicBezTo>
                  <a:pt x="984" y="562"/>
                  <a:pt x="946" y="531"/>
                  <a:pt x="935" y="536"/>
                </a:cubicBezTo>
                <a:cubicBezTo>
                  <a:pt x="924" y="541"/>
                  <a:pt x="923" y="576"/>
                  <a:pt x="925" y="586"/>
                </a:cubicBezTo>
                <a:cubicBezTo>
                  <a:pt x="927" y="596"/>
                  <a:pt x="948" y="588"/>
                  <a:pt x="947" y="598"/>
                </a:cubicBezTo>
                <a:cubicBezTo>
                  <a:pt x="946" y="608"/>
                  <a:pt x="925" y="624"/>
                  <a:pt x="917" y="644"/>
                </a:cubicBezTo>
                <a:cubicBezTo>
                  <a:pt x="909" y="664"/>
                  <a:pt x="900" y="699"/>
                  <a:pt x="899" y="718"/>
                </a:cubicBezTo>
                <a:cubicBezTo>
                  <a:pt x="898" y="737"/>
                  <a:pt x="909" y="748"/>
                  <a:pt x="909" y="760"/>
                </a:cubicBezTo>
                <a:cubicBezTo>
                  <a:pt x="909" y="772"/>
                  <a:pt x="905" y="784"/>
                  <a:pt x="897" y="792"/>
                </a:cubicBezTo>
                <a:cubicBezTo>
                  <a:pt x="889" y="800"/>
                  <a:pt x="873" y="802"/>
                  <a:pt x="863" y="806"/>
                </a:cubicBezTo>
                <a:cubicBezTo>
                  <a:pt x="853" y="810"/>
                  <a:pt x="851" y="820"/>
                  <a:pt x="839" y="818"/>
                </a:cubicBezTo>
                <a:cubicBezTo>
                  <a:pt x="827" y="816"/>
                  <a:pt x="805" y="803"/>
                  <a:pt x="793" y="794"/>
                </a:cubicBezTo>
                <a:cubicBezTo>
                  <a:pt x="781" y="785"/>
                  <a:pt x="780" y="774"/>
                  <a:pt x="767" y="764"/>
                </a:cubicBezTo>
                <a:cubicBezTo>
                  <a:pt x="754" y="754"/>
                  <a:pt x="728" y="735"/>
                  <a:pt x="713" y="734"/>
                </a:cubicBezTo>
                <a:cubicBezTo>
                  <a:pt x="698" y="733"/>
                  <a:pt x="691" y="755"/>
                  <a:pt x="677" y="758"/>
                </a:cubicBezTo>
                <a:cubicBezTo>
                  <a:pt x="663" y="761"/>
                  <a:pt x="650" y="752"/>
                  <a:pt x="631" y="752"/>
                </a:cubicBezTo>
                <a:cubicBezTo>
                  <a:pt x="612" y="752"/>
                  <a:pt x="583" y="754"/>
                  <a:pt x="565" y="758"/>
                </a:cubicBezTo>
                <a:cubicBezTo>
                  <a:pt x="547" y="762"/>
                  <a:pt x="551" y="772"/>
                  <a:pt x="525" y="776"/>
                </a:cubicBezTo>
                <a:cubicBezTo>
                  <a:pt x="499" y="780"/>
                  <a:pt x="441" y="785"/>
                  <a:pt x="411" y="784"/>
                </a:cubicBezTo>
                <a:cubicBezTo>
                  <a:pt x="381" y="783"/>
                  <a:pt x="367" y="773"/>
                  <a:pt x="347" y="770"/>
                </a:cubicBezTo>
                <a:cubicBezTo>
                  <a:pt x="327" y="767"/>
                  <a:pt x="311" y="774"/>
                  <a:pt x="293" y="766"/>
                </a:cubicBezTo>
                <a:cubicBezTo>
                  <a:pt x="275" y="758"/>
                  <a:pt x="249" y="732"/>
                  <a:pt x="239" y="720"/>
                </a:cubicBezTo>
                <a:cubicBezTo>
                  <a:pt x="229" y="708"/>
                  <a:pt x="241" y="701"/>
                  <a:pt x="235" y="692"/>
                </a:cubicBezTo>
                <a:cubicBezTo>
                  <a:pt x="229" y="683"/>
                  <a:pt x="215" y="669"/>
                  <a:pt x="205" y="666"/>
                </a:cubicBezTo>
                <a:cubicBezTo>
                  <a:pt x="195" y="663"/>
                  <a:pt x="184" y="675"/>
                  <a:pt x="173" y="672"/>
                </a:cubicBezTo>
                <a:cubicBezTo>
                  <a:pt x="162" y="669"/>
                  <a:pt x="151" y="653"/>
                  <a:pt x="139" y="646"/>
                </a:cubicBezTo>
                <a:cubicBezTo>
                  <a:pt x="127" y="639"/>
                  <a:pt x="106" y="645"/>
                  <a:pt x="99" y="632"/>
                </a:cubicBezTo>
                <a:cubicBezTo>
                  <a:pt x="92" y="619"/>
                  <a:pt x="106" y="584"/>
                  <a:pt x="99" y="570"/>
                </a:cubicBezTo>
                <a:cubicBezTo>
                  <a:pt x="92" y="556"/>
                  <a:pt x="72" y="558"/>
                  <a:pt x="57" y="546"/>
                </a:cubicBezTo>
                <a:cubicBezTo>
                  <a:pt x="42" y="534"/>
                  <a:pt x="14" y="509"/>
                  <a:pt x="7" y="496"/>
                </a:cubicBezTo>
                <a:cubicBezTo>
                  <a:pt x="0" y="483"/>
                  <a:pt x="13" y="482"/>
                  <a:pt x="15" y="470"/>
                </a:cubicBezTo>
                <a:cubicBezTo>
                  <a:pt x="17" y="458"/>
                  <a:pt x="14" y="442"/>
                  <a:pt x="21" y="426"/>
                </a:cubicBezTo>
                <a:cubicBezTo>
                  <a:pt x="28" y="410"/>
                  <a:pt x="48" y="389"/>
                  <a:pt x="59" y="374"/>
                </a:cubicBezTo>
                <a:cubicBezTo>
                  <a:pt x="70" y="359"/>
                  <a:pt x="81" y="347"/>
                  <a:pt x="87" y="334"/>
                </a:cubicBezTo>
                <a:cubicBezTo>
                  <a:pt x="93" y="321"/>
                  <a:pt x="81" y="317"/>
                  <a:pt x="93" y="298"/>
                </a:cubicBezTo>
                <a:cubicBezTo>
                  <a:pt x="105" y="279"/>
                  <a:pt x="145" y="241"/>
                  <a:pt x="157" y="222"/>
                </a:cubicBezTo>
                <a:cubicBezTo>
                  <a:pt x="169" y="203"/>
                  <a:pt x="155" y="199"/>
                  <a:pt x="167" y="184"/>
                </a:cubicBezTo>
                <a:cubicBezTo>
                  <a:pt x="179" y="169"/>
                  <a:pt x="211" y="144"/>
                  <a:pt x="227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0" name="Freeform 32" descr="90%"/>
          <p:cNvSpPr>
            <a:spLocks/>
          </p:cNvSpPr>
          <p:nvPr/>
        </p:nvSpPr>
        <p:spPr bwMode="auto">
          <a:xfrm>
            <a:off x="3781425" y="3848100"/>
            <a:ext cx="2044700" cy="2249488"/>
          </a:xfrm>
          <a:custGeom>
            <a:avLst/>
            <a:gdLst>
              <a:gd name="T0" fmla="*/ 2147483647 w 1288"/>
              <a:gd name="T1" fmla="*/ 2147483647 h 1417"/>
              <a:gd name="T2" fmla="*/ 2147483647 w 1288"/>
              <a:gd name="T3" fmla="*/ 2147483647 h 1417"/>
              <a:gd name="T4" fmla="*/ 2147483647 w 1288"/>
              <a:gd name="T5" fmla="*/ 2147483647 h 1417"/>
              <a:gd name="T6" fmla="*/ 2147483647 w 1288"/>
              <a:gd name="T7" fmla="*/ 2147483647 h 1417"/>
              <a:gd name="T8" fmla="*/ 2147483647 w 1288"/>
              <a:gd name="T9" fmla="*/ 2147483647 h 1417"/>
              <a:gd name="T10" fmla="*/ 2147483647 w 1288"/>
              <a:gd name="T11" fmla="*/ 2147483647 h 1417"/>
              <a:gd name="T12" fmla="*/ 2147483647 w 1288"/>
              <a:gd name="T13" fmla="*/ 2147483647 h 1417"/>
              <a:gd name="T14" fmla="*/ 2147483647 w 1288"/>
              <a:gd name="T15" fmla="*/ 2147483647 h 1417"/>
              <a:gd name="T16" fmla="*/ 2147483647 w 1288"/>
              <a:gd name="T17" fmla="*/ 2147483647 h 1417"/>
              <a:gd name="T18" fmla="*/ 2147483647 w 1288"/>
              <a:gd name="T19" fmla="*/ 2147483647 h 1417"/>
              <a:gd name="T20" fmla="*/ 2147483647 w 1288"/>
              <a:gd name="T21" fmla="*/ 2147483647 h 1417"/>
              <a:gd name="T22" fmla="*/ 2147483647 w 1288"/>
              <a:gd name="T23" fmla="*/ 2147483647 h 1417"/>
              <a:gd name="T24" fmla="*/ 2147483647 w 1288"/>
              <a:gd name="T25" fmla="*/ 2147483647 h 1417"/>
              <a:gd name="T26" fmla="*/ 2147483647 w 1288"/>
              <a:gd name="T27" fmla="*/ 2147483647 h 1417"/>
              <a:gd name="T28" fmla="*/ 2147483647 w 1288"/>
              <a:gd name="T29" fmla="*/ 2147483647 h 1417"/>
              <a:gd name="T30" fmla="*/ 2147483647 w 1288"/>
              <a:gd name="T31" fmla="*/ 2147483647 h 1417"/>
              <a:gd name="T32" fmla="*/ 2147483647 w 1288"/>
              <a:gd name="T33" fmla="*/ 2147483647 h 1417"/>
              <a:gd name="T34" fmla="*/ 2147483647 w 1288"/>
              <a:gd name="T35" fmla="*/ 2147483647 h 1417"/>
              <a:gd name="T36" fmla="*/ 2147483647 w 1288"/>
              <a:gd name="T37" fmla="*/ 2147483647 h 1417"/>
              <a:gd name="T38" fmla="*/ 2147483647 w 1288"/>
              <a:gd name="T39" fmla="*/ 2147483647 h 1417"/>
              <a:gd name="T40" fmla="*/ 2147483647 w 1288"/>
              <a:gd name="T41" fmla="*/ 2147483647 h 1417"/>
              <a:gd name="T42" fmla="*/ 2147483647 w 1288"/>
              <a:gd name="T43" fmla="*/ 2147483647 h 1417"/>
              <a:gd name="T44" fmla="*/ 2147483647 w 1288"/>
              <a:gd name="T45" fmla="*/ 2147483647 h 1417"/>
              <a:gd name="T46" fmla="*/ 2147483647 w 1288"/>
              <a:gd name="T47" fmla="*/ 2147483647 h 1417"/>
              <a:gd name="T48" fmla="*/ 2147483647 w 1288"/>
              <a:gd name="T49" fmla="*/ 2147483647 h 1417"/>
              <a:gd name="T50" fmla="*/ 2147483647 w 1288"/>
              <a:gd name="T51" fmla="*/ 2147483647 h 1417"/>
              <a:gd name="T52" fmla="*/ 2147483647 w 1288"/>
              <a:gd name="T53" fmla="*/ 2147483647 h 1417"/>
              <a:gd name="T54" fmla="*/ 2147483647 w 1288"/>
              <a:gd name="T55" fmla="*/ 2147483647 h 1417"/>
              <a:gd name="T56" fmla="*/ 2147483647 w 1288"/>
              <a:gd name="T57" fmla="*/ 2147483647 h 1417"/>
              <a:gd name="T58" fmla="*/ 2147483647 w 1288"/>
              <a:gd name="T59" fmla="*/ 2147483647 h 1417"/>
              <a:gd name="T60" fmla="*/ 2147483647 w 1288"/>
              <a:gd name="T61" fmla="*/ 2147483647 h 1417"/>
              <a:gd name="T62" fmla="*/ 2147483647 w 1288"/>
              <a:gd name="T63" fmla="*/ 2147483647 h 1417"/>
              <a:gd name="T64" fmla="*/ 2147483647 w 1288"/>
              <a:gd name="T65" fmla="*/ 2147483647 h 1417"/>
              <a:gd name="T66" fmla="*/ 2147483647 w 1288"/>
              <a:gd name="T67" fmla="*/ 2147483647 h 1417"/>
              <a:gd name="T68" fmla="*/ 2147483647 w 1288"/>
              <a:gd name="T69" fmla="*/ 2147483647 h 1417"/>
              <a:gd name="T70" fmla="*/ 2147483647 w 1288"/>
              <a:gd name="T71" fmla="*/ 2147483647 h 1417"/>
              <a:gd name="T72" fmla="*/ 2147483647 w 1288"/>
              <a:gd name="T73" fmla="*/ 2147483647 h 1417"/>
              <a:gd name="T74" fmla="*/ 2147483647 w 1288"/>
              <a:gd name="T75" fmla="*/ 2147483647 h 1417"/>
              <a:gd name="T76" fmla="*/ 2147483647 w 1288"/>
              <a:gd name="T77" fmla="*/ 2147483647 h 1417"/>
              <a:gd name="T78" fmla="*/ 2147483647 w 1288"/>
              <a:gd name="T79" fmla="*/ 2147483647 h 1417"/>
              <a:gd name="T80" fmla="*/ 2147483647 w 1288"/>
              <a:gd name="T81" fmla="*/ 2147483647 h 1417"/>
              <a:gd name="T82" fmla="*/ 2147483647 w 1288"/>
              <a:gd name="T83" fmla="*/ 2147483647 h 1417"/>
              <a:gd name="T84" fmla="*/ 2147483647 w 1288"/>
              <a:gd name="T85" fmla="*/ 2147483647 h 1417"/>
              <a:gd name="T86" fmla="*/ 2147483647 w 1288"/>
              <a:gd name="T87" fmla="*/ 2147483647 h 1417"/>
              <a:gd name="T88" fmla="*/ 2147483647 w 1288"/>
              <a:gd name="T89" fmla="*/ 2147483647 h 1417"/>
              <a:gd name="T90" fmla="*/ 2147483647 w 1288"/>
              <a:gd name="T91" fmla="*/ 2147483647 h 1417"/>
              <a:gd name="T92" fmla="*/ 2147483647 w 1288"/>
              <a:gd name="T93" fmla="*/ 2147483647 h 1417"/>
              <a:gd name="T94" fmla="*/ 2147483647 w 1288"/>
              <a:gd name="T95" fmla="*/ 2147483647 h 14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8"/>
              <a:gd name="T145" fmla="*/ 0 h 1417"/>
              <a:gd name="T146" fmla="*/ 1288 w 1288"/>
              <a:gd name="T147" fmla="*/ 1417 h 14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8" h="1417">
                <a:moveTo>
                  <a:pt x="80" y="71"/>
                </a:move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cubicBezTo>
                  <a:pt x="860" y="744"/>
                  <a:pt x="861" y="760"/>
                  <a:pt x="876" y="770"/>
                </a:cubicBezTo>
                <a:cubicBezTo>
                  <a:pt x="891" y="780"/>
                  <a:pt x="919" y="791"/>
                  <a:pt x="938" y="795"/>
                </a:cubicBezTo>
                <a:cubicBezTo>
                  <a:pt x="957" y="799"/>
                  <a:pt x="978" y="793"/>
                  <a:pt x="990" y="795"/>
                </a:cubicBezTo>
                <a:cubicBezTo>
                  <a:pt x="1002" y="797"/>
                  <a:pt x="1007" y="802"/>
                  <a:pt x="1012" y="806"/>
                </a:cubicBezTo>
                <a:cubicBezTo>
                  <a:pt x="1017" y="810"/>
                  <a:pt x="1020" y="814"/>
                  <a:pt x="1019" y="819"/>
                </a:cubicBezTo>
                <a:cubicBezTo>
                  <a:pt x="1018" y="824"/>
                  <a:pt x="1012" y="833"/>
                  <a:pt x="1007" y="836"/>
                </a:cubicBezTo>
                <a:cubicBezTo>
                  <a:pt x="1002" y="839"/>
                  <a:pt x="992" y="831"/>
                  <a:pt x="990" y="836"/>
                </a:cubicBezTo>
                <a:cubicBezTo>
                  <a:pt x="988" y="841"/>
                  <a:pt x="986" y="857"/>
                  <a:pt x="992" y="867"/>
                </a:cubicBezTo>
                <a:cubicBezTo>
                  <a:pt x="998" y="877"/>
                  <a:pt x="1020" y="893"/>
                  <a:pt x="1029" y="896"/>
                </a:cubicBezTo>
                <a:cubicBezTo>
                  <a:pt x="1038" y="899"/>
                  <a:pt x="1038" y="882"/>
                  <a:pt x="1044" y="884"/>
                </a:cubicBezTo>
                <a:cubicBezTo>
                  <a:pt x="1050" y="886"/>
                  <a:pt x="1061" y="904"/>
                  <a:pt x="1068" y="909"/>
                </a:cubicBezTo>
                <a:cubicBezTo>
                  <a:pt x="1075" y="914"/>
                  <a:pt x="1083" y="907"/>
                  <a:pt x="1089" y="912"/>
                </a:cubicBezTo>
                <a:cubicBezTo>
                  <a:pt x="1095" y="917"/>
                  <a:pt x="1097" y="934"/>
                  <a:pt x="1106" y="940"/>
                </a:cubicBezTo>
                <a:cubicBezTo>
                  <a:pt x="1115" y="946"/>
                  <a:pt x="1132" y="941"/>
                  <a:pt x="1142" y="947"/>
                </a:cubicBezTo>
                <a:cubicBezTo>
                  <a:pt x="1152" y="953"/>
                  <a:pt x="1155" y="969"/>
                  <a:pt x="1164" y="974"/>
                </a:cubicBezTo>
                <a:cubicBezTo>
                  <a:pt x="1173" y="979"/>
                  <a:pt x="1188" y="974"/>
                  <a:pt x="1198" y="978"/>
                </a:cubicBezTo>
                <a:cubicBezTo>
                  <a:pt x="1208" y="982"/>
                  <a:pt x="1216" y="996"/>
                  <a:pt x="1222" y="1000"/>
                </a:cubicBezTo>
                <a:cubicBezTo>
                  <a:pt x="1228" y="1004"/>
                  <a:pt x="1229" y="995"/>
                  <a:pt x="1234" y="1000"/>
                </a:cubicBezTo>
                <a:cubicBezTo>
                  <a:pt x="1239" y="1005"/>
                  <a:pt x="1246" y="1023"/>
                  <a:pt x="1252" y="1030"/>
                </a:cubicBezTo>
                <a:cubicBezTo>
                  <a:pt x="1258" y="1037"/>
                  <a:pt x="1263" y="1033"/>
                  <a:pt x="1269" y="1040"/>
                </a:cubicBezTo>
                <a:cubicBezTo>
                  <a:pt x="1275" y="1047"/>
                  <a:pt x="1284" y="1057"/>
                  <a:pt x="1286" y="1070"/>
                </a:cubicBezTo>
                <a:cubicBezTo>
                  <a:pt x="1288" y="1083"/>
                  <a:pt x="1285" y="1106"/>
                  <a:pt x="1278" y="1118"/>
                </a:cubicBezTo>
                <a:cubicBezTo>
                  <a:pt x="1271" y="1130"/>
                  <a:pt x="1252" y="1142"/>
                  <a:pt x="1244" y="1142"/>
                </a:cubicBezTo>
                <a:cubicBezTo>
                  <a:pt x="1236" y="1142"/>
                  <a:pt x="1238" y="1130"/>
                  <a:pt x="1232" y="1121"/>
                </a:cubicBezTo>
                <a:cubicBezTo>
                  <a:pt x="1226" y="1112"/>
                  <a:pt x="1210" y="1095"/>
                  <a:pt x="1205" y="1085"/>
                </a:cubicBezTo>
                <a:cubicBezTo>
                  <a:pt x="1200" y="1075"/>
                  <a:pt x="1212" y="1065"/>
                  <a:pt x="1200" y="1060"/>
                </a:cubicBezTo>
                <a:cubicBezTo>
                  <a:pt x="1188" y="1055"/>
                  <a:pt x="1147" y="1055"/>
                  <a:pt x="1134" y="1052"/>
                </a:cubicBezTo>
                <a:cubicBezTo>
                  <a:pt x="1121" y="1049"/>
                  <a:pt x="1126" y="1040"/>
                  <a:pt x="1122" y="1040"/>
                </a:cubicBezTo>
                <a:cubicBezTo>
                  <a:pt x="1118" y="1040"/>
                  <a:pt x="1113" y="1048"/>
                  <a:pt x="1107" y="1055"/>
                </a:cubicBezTo>
                <a:cubicBezTo>
                  <a:pt x="1101" y="1062"/>
                  <a:pt x="1089" y="1078"/>
                  <a:pt x="1086" y="1085"/>
                </a:cubicBezTo>
                <a:cubicBezTo>
                  <a:pt x="1083" y="1092"/>
                  <a:pt x="1091" y="1087"/>
                  <a:pt x="1086" y="1097"/>
                </a:cubicBezTo>
                <a:cubicBezTo>
                  <a:pt x="1081" y="1107"/>
                  <a:pt x="1054" y="1136"/>
                  <a:pt x="1053" y="1148"/>
                </a:cubicBezTo>
                <a:cubicBezTo>
                  <a:pt x="1052" y="1160"/>
                  <a:pt x="1075" y="1165"/>
                  <a:pt x="1083" y="1167"/>
                </a:cubicBezTo>
                <a:cubicBezTo>
                  <a:pt x="1091" y="1169"/>
                  <a:pt x="1094" y="1150"/>
                  <a:pt x="1100" y="1163"/>
                </a:cubicBezTo>
                <a:cubicBezTo>
                  <a:pt x="1106" y="1176"/>
                  <a:pt x="1124" y="1224"/>
                  <a:pt x="1118" y="1244"/>
                </a:cubicBezTo>
                <a:cubicBezTo>
                  <a:pt x="1112" y="1264"/>
                  <a:pt x="1077" y="1267"/>
                  <a:pt x="1067" y="1283"/>
                </a:cubicBezTo>
                <a:cubicBezTo>
                  <a:pt x="1057" y="1299"/>
                  <a:pt x="1059" y="1331"/>
                  <a:pt x="1055" y="1340"/>
                </a:cubicBezTo>
                <a:cubicBezTo>
                  <a:pt x="1051" y="1349"/>
                  <a:pt x="1049" y="1332"/>
                  <a:pt x="1044" y="1337"/>
                </a:cubicBezTo>
                <a:cubicBezTo>
                  <a:pt x="1039" y="1342"/>
                  <a:pt x="1032" y="1361"/>
                  <a:pt x="1026" y="1367"/>
                </a:cubicBezTo>
                <a:cubicBezTo>
                  <a:pt x="1020" y="1373"/>
                  <a:pt x="1010" y="1367"/>
                  <a:pt x="1008" y="1373"/>
                </a:cubicBezTo>
                <a:cubicBezTo>
                  <a:pt x="1006" y="1379"/>
                  <a:pt x="1015" y="1396"/>
                  <a:pt x="1013" y="1403"/>
                </a:cubicBezTo>
                <a:cubicBezTo>
                  <a:pt x="1011" y="1410"/>
                  <a:pt x="999" y="1415"/>
                  <a:pt x="993" y="1416"/>
                </a:cubicBezTo>
                <a:cubicBezTo>
                  <a:pt x="987" y="1417"/>
                  <a:pt x="980" y="1410"/>
                  <a:pt x="974" y="1409"/>
                </a:cubicBezTo>
                <a:cubicBezTo>
                  <a:pt x="968" y="1408"/>
                  <a:pt x="961" y="1417"/>
                  <a:pt x="956" y="1412"/>
                </a:cubicBezTo>
                <a:cubicBezTo>
                  <a:pt x="951" y="1407"/>
                  <a:pt x="944" y="1388"/>
                  <a:pt x="944" y="1380"/>
                </a:cubicBezTo>
                <a:cubicBezTo>
                  <a:pt x="944" y="1372"/>
                  <a:pt x="954" y="1367"/>
                  <a:pt x="956" y="1361"/>
                </a:cubicBezTo>
                <a:cubicBezTo>
                  <a:pt x="958" y="1355"/>
                  <a:pt x="953" y="1349"/>
                  <a:pt x="957" y="1343"/>
                </a:cubicBezTo>
                <a:cubicBezTo>
                  <a:pt x="961" y="1337"/>
                  <a:pt x="975" y="1329"/>
                  <a:pt x="978" y="1322"/>
                </a:cubicBezTo>
                <a:cubicBezTo>
                  <a:pt x="981" y="1315"/>
                  <a:pt x="972" y="1306"/>
                  <a:pt x="974" y="1302"/>
                </a:cubicBezTo>
                <a:cubicBezTo>
                  <a:pt x="976" y="1298"/>
                  <a:pt x="984" y="1303"/>
                  <a:pt x="988" y="1300"/>
                </a:cubicBezTo>
                <a:cubicBezTo>
                  <a:pt x="992" y="1297"/>
                  <a:pt x="993" y="1286"/>
                  <a:pt x="998" y="1282"/>
                </a:cubicBezTo>
                <a:cubicBezTo>
                  <a:pt x="1003" y="1278"/>
                  <a:pt x="1017" y="1283"/>
                  <a:pt x="1018" y="1276"/>
                </a:cubicBezTo>
                <a:cubicBezTo>
                  <a:pt x="1019" y="1269"/>
                  <a:pt x="1011" y="1247"/>
                  <a:pt x="1006" y="1238"/>
                </a:cubicBezTo>
                <a:cubicBezTo>
                  <a:pt x="1001" y="1229"/>
                  <a:pt x="991" y="1232"/>
                  <a:pt x="990" y="1224"/>
                </a:cubicBezTo>
                <a:cubicBezTo>
                  <a:pt x="989" y="1216"/>
                  <a:pt x="998" y="1200"/>
                  <a:pt x="998" y="1192"/>
                </a:cubicBezTo>
                <a:cubicBezTo>
                  <a:pt x="998" y="1184"/>
                  <a:pt x="994" y="1181"/>
                  <a:pt x="993" y="1175"/>
                </a:cubicBezTo>
                <a:cubicBezTo>
                  <a:pt x="992" y="1169"/>
                  <a:pt x="996" y="1163"/>
                  <a:pt x="992" y="1158"/>
                </a:cubicBezTo>
                <a:cubicBezTo>
                  <a:pt x="988" y="1153"/>
                  <a:pt x="973" y="1155"/>
                  <a:pt x="968" y="1144"/>
                </a:cubicBezTo>
                <a:cubicBezTo>
                  <a:pt x="963" y="1133"/>
                  <a:pt x="970" y="1103"/>
                  <a:pt x="962" y="1094"/>
                </a:cubicBezTo>
                <a:cubicBezTo>
                  <a:pt x="954" y="1085"/>
                  <a:pt x="933" y="1096"/>
                  <a:pt x="921" y="1091"/>
                </a:cubicBezTo>
                <a:cubicBezTo>
                  <a:pt x="909" y="1086"/>
                  <a:pt x="900" y="1072"/>
                  <a:pt x="890" y="1065"/>
                </a:cubicBezTo>
                <a:cubicBezTo>
                  <a:pt x="880" y="1058"/>
                  <a:pt x="866" y="1057"/>
                  <a:pt x="863" y="1050"/>
                </a:cubicBezTo>
                <a:cubicBezTo>
                  <a:pt x="860" y="1043"/>
                  <a:pt x="870" y="1033"/>
                  <a:pt x="870" y="1025"/>
                </a:cubicBezTo>
                <a:cubicBezTo>
                  <a:pt x="870" y="1017"/>
                  <a:pt x="867" y="1007"/>
                  <a:pt x="861" y="1001"/>
                </a:cubicBezTo>
                <a:cubicBezTo>
                  <a:pt x="855" y="995"/>
                  <a:pt x="842" y="990"/>
                  <a:pt x="833" y="990"/>
                </a:cubicBezTo>
                <a:cubicBezTo>
                  <a:pt x="824" y="990"/>
                  <a:pt x="811" y="1002"/>
                  <a:pt x="806" y="998"/>
                </a:cubicBezTo>
                <a:cubicBezTo>
                  <a:pt x="801" y="994"/>
                  <a:pt x="810" y="970"/>
                  <a:pt x="804" y="964"/>
                </a:cubicBezTo>
                <a:cubicBezTo>
                  <a:pt x="798" y="958"/>
                  <a:pt x="779" y="968"/>
                  <a:pt x="770" y="960"/>
                </a:cubicBezTo>
                <a:cubicBezTo>
                  <a:pt x="761" y="952"/>
                  <a:pt x="751" y="927"/>
                  <a:pt x="748" y="916"/>
                </a:cubicBezTo>
                <a:cubicBezTo>
                  <a:pt x="745" y="905"/>
                  <a:pt x="758" y="898"/>
                  <a:pt x="754" y="894"/>
                </a:cubicBezTo>
                <a:cubicBezTo>
                  <a:pt x="750" y="890"/>
                  <a:pt x="734" y="896"/>
                  <a:pt x="722" y="894"/>
                </a:cubicBez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1" name="Freeform 33" descr="90%"/>
          <p:cNvSpPr>
            <a:spLocks/>
          </p:cNvSpPr>
          <p:nvPr/>
        </p:nvSpPr>
        <p:spPr bwMode="auto">
          <a:xfrm>
            <a:off x="4594225" y="6003925"/>
            <a:ext cx="646113" cy="427038"/>
          </a:xfrm>
          <a:custGeom>
            <a:avLst/>
            <a:gdLst>
              <a:gd name="T0" fmla="*/ 2147483647 w 407"/>
              <a:gd name="T1" fmla="*/ 2147483647 h 269"/>
              <a:gd name="T2" fmla="*/ 2147483647 w 407"/>
              <a:gd name="T3" fmla="*/ 2147483647 h 269"/>
              <a:gd name="T4" fmla="*/ 2147483647 w 407"/>
              <a:gd name="T5" fmla="*/ 0 h 269"/>
              <a:gd name="T6" fmla="*/ 2147483647 w 407"/>
              <a:gd name="T7" fmla="*/ 2147483647 h 269"/>
              <a:gd name="T8" fmla="*/ 2147483647 w 407"/>
              <a:gd name="T9" fmla="*/ 2147483647 h 269"/>
              <a:gd name="T10" fmla="*/ 2147483647 w 407"/>
              <a:gd name="T11" fmla="*/ 2147483647 h 269"/>
              <a:gd name="T12" fmla="*/ 2147483647 w 407"/>
              <a:gd name="T13" fmla="*/ 2147483647 h 269"/>
              <a:gd name="T14" fmla="*/ 2147483647 w 407"/>
              <a:gd name="T15" fmla="*/ 2147483647 h 269"/>
              <a:gd name="T16" fmla="*/ 2147483647 w 407"/>
              <a:gd name="T17" fmla="*/ 2147483647 h 269"/>
              <a:gd name="T18" fmla="*/ 2147483647 w 407"/>
              <a:gd name="T19" fmla="*/ 2147483647 h 269"/>
              <a:gd name="T20" fmla="*/ 2147483647 w 407"/>
              <a:gd name="T21" fmla="*/ 2147483647 h 269"/>
              <a:gd name="T22" fmla="*/ 2147483647 w 407"/>
              <a:gd name="T23" fmla="*/ 2147483647 h 269"/>
              <a:gd name="T24" fmla="*/ 2147483647 w 407"/>
              <a:gd name="T25" fmla="*/ 2147483647 h 269"/>
              <a:gd name="T26" fmla="*/ 2147483647 w 407"/>
              <a:gd name="T27" fmla="*/ 2147483647 h 269"/>
              <a:gd name="T28" fmla="*/ 2147483647 w 407"/>
              <a:gd name="T29" fmla="*/ 2147483647 h 269"/>
              <a:gd name="T30" fmla="*/ 2147483647 w 407"/>
              <a:gd name="T31" fmla="*/ 2147483647 h 269"/>
              <a:gd name="T32" fmla="*/ 2147483647 w 407"/>
              <a:gd name="T33" fmla="*/ 2147483647 h 269"/>
              <a:gd name="T34" fmla="*/ 2147483647 w 407"/>
              <a:gd name="T35" fmla="*/ 2147483647 h 269"/>
              <a:gd name="T36" fmla="*/ 2147483647 w 407"/>
              <a:gd name="T37" fmla="*/ 2147483647 h 269"/>
              <a:gd name="T38" fmla="*/ 2147483647 w 407"/>
              <a:gd name="T39" fmla="*/ 2147483647 h 269"/>
              <a:gd name="T40" fmla="*/ 2147483647 w 407"/>
              <a:gd name="T41" fmla="*/ 2147483647 h 269"/>
              <a:gd name="T42" fmla="*/ 2147483647 w 407"/>
              <a:gd name="T43" fmla="*/ 2147483647 h 269"/>
              <a:gd name="T44" fmla="*/ 2147483647 w 407"/>
              <a:gd name="T45" fmla="*/ 2147483647 h 269"/>
              <a:gd name="T46" fmla="*/ 2147483647 w 407"/>
              <a:gd name="T47" fmla="*/ 2147483647 h 269"/>
              <a:gd name="T48" fmla="*/ 2147483647 w 407"/>
              <a:gd name="T49" fmla="*/ 2147483647 h 269"/>
              <a:gd name="T50" fmla="*/ 2147483647 w 407"/>
              <a:gd name="T51" fmla="*/ 2147483647 h 269"/>
              <a:gd name="T52" fmla="*/ 2147483647 w 407"/>
              <a:gd name="T53" fmla="*/ 2147483647 h 269"/>
              <a:gd name="T54" fmla="*/ 2147483647 w 407"/>
              <a:gd name="T55" fmla="*/ 2147483647 h 269"/>
              <a:gd name="T56" fmla="*/ 2147483647 w 407"/>
              <a:gd name="T57" fmla="*/ 2147483647 h 269"/>
              <a:gd name="T58" fmla="*/ 2147483647 w 407"/>
              <a:gd name="T59" fmla="*/ 2147483647 h 269"/>
              <a:gd name="T60" fmla="*/ 2147483647 w 407"/>
              <a:gd name="T61" fmla="*/ 2147483647 h 269"/>
              <a:gd name="T62" fmla="*/ 2147483647 w 407"/>
              <a:gd name="T63" fmla="*/ 2147483647 h 269"/>
              <a:gd name="T64" fmla="*/ 2147483647 w 407"/>
              <a:gd name="T65" fmla="*/ 2147483647 h 269"/>
              <a:gd name="T66" fmla="*/ 2147483647 w 407"/>
              <a:gd name="T67" fmla="*/ 2147483647 h 269"/>
              <a:gd name="T68" fmla="*/ 2147483647 w 407"/>
              <a:gd name="T69" fmla="*/ 2147483647 h 269"/>
              <a:gd name="T70" fmla="*/ 2147483647 w 407"/>
              <a:gd name="T71" fmla="*/ 2147483647 h 269"/>
              <a:gd name="T72" fmla="*/ 2147483647 w 407"/>
              <a:gd name="T73" fmla="*/ 2147483647 h 269"/>
              <a:gd name="T74" fmla="*/ 2147483647 w 407"/>
              <a:gd name="T75" fmla="*/ 2147483647 h 269"/>
              <a:gd name="T76" fmla="*/ 2147483647 w 407"/>
              <a:gd name="T77" fmla="*/ 2147483647 h 269"/>
              <a:gd name="T78" fmla="*/ 2147483647 w 407"/>
              <a:gd name="T79" fmla="*/ 2147483647 h 269"/>
              <a:gd name="T80" fmla="*/ 2147483647 w 407"/>
              <a:gd name="T81" fmla="*/ 2147483647 h 269"/>
              <a:gd name="T82" fmla="*/ 2147483647 w 407"/>
              <a:gd name="T83" fmla="*/ 2147483647 h 2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7"/>
              <a:gd name="T127" fmla="*/ 0 h 269"/>
              <a:gd name="T128" fmla="*/ 407 w 407"/>
              <a:gd name="T129" fmla="*/ 269 h 2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7" h="269">
                <a:moveTo>
                  <a:pt x="27" y="18"/>
                </a:moveTo>
                <a:cubicBezTo>
                  <a:pt x="33" y="13"/>
                  <a:pt x="34" y="19"/>
                  <a:pt x="40" y="16"/>
                </a:cubicBezTo>
                <a:cubicBezTo>
                  <a:pt x="46" y="13"/>
                  <a:pt x="55" y="0"/>
                  <a:pt x="61" y="0"/>
                </a:cubicBezTo>
                <a:cubicBezTo>
                  <a:pt x="67" y="0"/>
                  <a:pt x="65" y="18"/>
                  <a:pt x="75" y="19"/>
                </a:cubicBezTo>
                <a:cubicBezTo>
                  <a:pt x="85" y="20"/>
                  <a:pt x="112" y="2"/>
                  <a:pt x="123" y="3"/>
                </a:cubicBezTo>
                <a:cubicBezTo>
                  <a:pt x="134" y="4"/>
                  <a:pt x="132" y="20"/>
                  <a:pt x="139" y="24"/>
                </a:cubicBezTo>
                <a:cubicBezTo>
                  <a:pt x="146" y="28"/>
                  <a:pt x="158" y="23"/>
                  <a:pt x="165" y="28"/>
                </a:cubicBezTo>
                <a:cubicBezTo>
                  <a:pt x="172" y="33"/>
                  <a:pt x="175" y="50"/>
                  <a:pt x="181" y="52"/>
                </a:cubicBezTo>
                <a:cubicBezTo>
                  <a:pt x="187" y="54"/>
                  <a:pt x="193" y="43"/>
                  <a:pt x="204" y="42"/>
                </a:cubicBezTo>
                <a:cubicBezTo>
                  <a:pt x="215" y="41"/>
                  <a:pt x="233" y="49"/>
                  <a:pt x="247" y="46"/>
                </a:cubicBezTo>
                <a:cubicBezTo>
                  <a:pt x="261" y="43"/>
                  <a:pt x="279" y="27"/>
                  <a:pt x="289" y="25"/>
                </a:cubicBezTo>
                <a:cubicBezTo>
                  <a:pt x="299" y="23"/>
                  <a:pt x="303" y="34"/>
                  <a:pt x="309" y="34"/>
                </a:cubicBezTo>
                <a:cubicBezTo>
                  <a:pt x="315" y="34"/>
                  <a:pt x="319" y="23"/>
                  <a:pt x="327" y="22"/>
                </a:cubicBezTo>
                <a:cubicBezTo>
                  <a:pt x="335" y="21"/>
                  <a:pt x="350" y="30"/>
                  <a:pt x="358" y="28"/>
                </a:cubicBezTo>
                <a:cubicBezTo>
                  <a:pt x="366" y="26"/>
                  <a:pt x="373" y="12"/>
                  <a:pt x="378" y="10"/>
                </a:cubicBezTo>
                <a:cubicBezTo>
                  <a:pt x="383" y="8"/>
                  <a:pt x="385" y="15"/>
                  <a:pt x="390" y="15"/>
                </a:cubicBezTo>
                <a:cubicBezTo>
                  <a:pt x="395" y="15"/>
                  <a:pt x="407" y="4"/>
                  <a:pt x="406" y="9"/>
                </a:cubicBezTo>
                <a:cubicBezTo>
                  <a:pt x="405" y="14"/>
                  <a:pt x="387" y="35"/>
                  <a:pt x="382" y="46"/>
                </a:cubicBezTo>
                <a:cubicBezTo>
                  <a:pt x="377" y="57"/>
                  <a:pt x="382" y="65"/>
                  <a:pt x="378" y="73"/>
                </a:cubicBezTo>
                <a:cubicBezTo>
                  <a:pt x="374" y="81"/>
                  <a:pt x="360" y="88"/>
                  <a:pt x="357" y="94"/>
                </a:cubicBezTo>
                <a:cubicBezTo>
                  <a:pt x="354" y="100"/>
                  <a:pt x="361" y="105"/>
                  <a:pt x="358" y="112"/>
                </a:cubicBezTo>
                <a:cubicBezTo>
                  <a:pt x="355" y="119"/>
                  <a:pt x="338" y="131"/>
                  <a:pt x="336" y="139"/>
                </a:cubicBezTo>
                <a:cubicBezTo>
                  <a:pt x="334" y="147"/>
                  <a:pt x="345" y="155"/>
                  <a:pt x="346" y="162"/>
                </a:cubicBezTo>
                <a:cubicBezTo>
                  <a:pt x="347" y="169"/>
                  <a:pt x="340" y="177"/>
                  <a:pt x="342" y="183"/>
                </a:cubicBezTo>
                <a:cubicBezTo>
                  <a:pt x="344" y="189"/>
                  <a:pt x="362" y="191"/>
                  <a:pt x="361" y="199"/>
                </a:cubicBezTo>
                <a:cubicBezTo>
                  <a:pt x="360" y="207"/>
                  <a:pt x="343" y="218"/>
                  <a:pt x="339" y="229"/>
                </a:cubicBezTo>
                <a:cubicBezTo>
                  <a:pt x="335" y="240"/>
                  <a:pt x="341" y="265"/>
                  <a:pt x="334" y="267"/>
                </a:cubicBezTo>
                <a:cubicBezTo>
                  <a:pt x="327" y="269"/>
                  <a:pt x="312" y="246"/>
                  <a:pt x="298" y="241"/>
                </a:cubicBezTo>
                <a:cubicBezTo>
                  <a:pt x="284" y="236"/>
                  <a:pt x="259" y="244"/>
                  <a:pt x="247" y="238"/>
                </a:cubicBezTo>
                <a:cubicBezTo>
                  <a:pt x="235" y="232"/>
                  <a:pt x="237" y="212"/>
                  <a:pt x="225" y="202"/>
                </a:cubicBezTo>
                <a:cubicBezTo>
                  <a:pt x="213" y="192"/>
                  <a:pt x="185" y="186"/>
                  <a:pt x="172" y="178"/>
                </a:cubicBezTo>
                <a:cubicBezTo>
                  <a:pt x="159" y="170"/>
                  <a:pt x="150" y="162"/>
                  <a:pt x="144" y="156"/>
                </a:cubicBezTo>
                <a:cubicBezTo>
                  <a:pt x="138" y="150"/>
                  <a:pt x="140" y="144"/>
                  <a:pt x="135" y="142"/>
                </a:cubicBezTo>
                <a:cubicBezTo>
                  <a:pt x="130" y="140"/>
                  <a:pt x="119" y="148"/>
                  <a:pt x="112" y="145"/>
                </a:cubicBezTo>
                <a:cubicBezTo>
                  <a:pt x="105" y="142"/>
                  <a:pt x="98" y="130"/>
                  <a:pt x="94" y="124"/>
                </a:cubicBezTo>
                <a:cubicBezTo>
                  <a:pt x="90" y="118"/>
                  <a:pt x="93" y="109"/>
                  <a:pt x="85" y="106"/>
                </a:cubicBezTo>
                <a:cubicBezTo>
                  <a:pt x="77" y="103"/>
                  <a:pt x="56" y="106"/>
                  <a:pt x="48" y="103"/>
                </a:cubicBezTo>
                <a:cubicBezTo>
                  <a:pt x="40" y="100"/>
                  <a:pt x="43" y="89"/>
                  <a:pt x="36" y="85"/>
                </a:cubicBezTo>
                <a:cubicBezTo>
                  <a:pt x="29" y="81"/>
                  <a:pt x="8" y="84"/>
                  <a:pt x="4" y="81"/>
                </a:cubicBezTo>
                <a:cubicBezTo>
                  <a:pt x="0" y="78"/>
                  <a:pt x="13" y="72"/>
                  <a:pt x="13" y="66"/>
                </a:cubicBezTo>
                <a:cubicBezTo>
                  <a:pt x="13" y="60"/>
                  <a:pt x="4" y="54"/>
                  <a:pt x="6" y="46"/>
                </a:cubicBezTo>
                <a:cubicBezTo>
                  <a:pt x="8" y="38"/>
                  <a:pt x="22" y="24"/>
                  <a:pt x="27" y="18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2" name="Freeform 34" descr="90%"/>
          <p:cNvSpPr>
            <a:spLocks/>
          </p:cNvSpPr>
          <p:nvPr/>
        </p:nvSpPr>
        <p:spPr bwMode="auto">
          <a:xfrm>
            <a:off x="3897313" y="5180013"/>
            <a:ext cx="300037" cy="571500"/>
          </a:xfrm>
          <a:custGeom>
            <a:avLst/>
            <a:gdLst>
              <a:gd name="T0" fmla="*/ 2147483647 w 189"/>
              <a:gd name="T1" fmla="*/ 2147483647 h 360"/>
              <a:gd name="T2" fmla="*/ 2147483647 w 189"/>
              <a:gd name="T3" fmla="*/ 2147483647 h 360"/>
              <a:gd name="T4" fmla="*/ 2147483647 w 189"/>
              <a:gd name="T5" fmla="*/ 2147483647 h 360"/>
              <a:gd name="T6" fmla="*/ 2147483647 w 189"/>
              <a:gd name="T7" fmla="*/ 2147483647 h 360"/>
              <a:gd name="T8" fmla="*/ 2147483647 w 189"/>
              <a:gd name="T9" fmla="*/ 2147483647 h 360"/>
              <a:gd name="T10" fmla="*/ 2147483647 w 189"/>
              <a:gd name="T11" fmla="*/ 2147483647 h 360"/>
              <a:gd name="T12" fmla="*/ 2147483647 w 189"/>
              <a:gd name="T13" fmla="*/ 2147483647 h 360"/>
              <a:gd name="T14" fmla="*/ 2147483647 w 189"/>
              <a:gd name="T15" fmla="*/ 2147483647 h 360"/>
              <a:gd name="T16" fmla="*/ 2147483647 w 189"/>
              <a:gd name="T17" fmla="*/ 2147483647 h 360"/>
              <a:gd name="T18" fmla="*/ 2147483647 w 189"/>
              <a:gd name="T19" fmla="*/ 2147483647 h 360"/>
              <a:gd name="T20" fmla="*/ 2147483647 w 189"/>
              <a:gd name="T21" fmla="*/ 2147483647 h 360"/>
              <a:gd name="T22" fmla="*/ 2147483647 w 189"/>
              <a:gd name="T23" fmla="*/ 2147483647 h 360"/>
              <a:gd name="T24" fmla="*/ 2147483647 w 189"/>
              <a:gd name="T25" fmla="*/ 2147483647 h 360"/>
              <a:gd name="T26" fmla="*/ 2147483647 w 189"/>
              <a:gd name="T27" fmla="*/ 2147483647 h 360"/>
              <a:gd name="T28" fmla="*/ 2147483647 w 189"/>
              <a:gd name="T29" fmla="*/ 2147483647 h 360"/>
              <a:gd name="T30" fmla="*/ 2147483647 w 189"/>
              <a:gd name="T31" fmla="*/ 2147483647 h 360"/>
              <a:gd name="T32" fmla="*/ 2147483647 w 189"/>
              <a:gd name="T33" fmla="*/ 2147483647 h 360"/>
              <a:gd name="T34" fmla="*/ 2147483647 w 189"/>
              <a:gd name="T35" fmla="*/ 2147483647 h 360"/>
              <a:gd name="T36" fmla="*/ 2147483647 w 189"/>
              <a:gd name="T37" fmla="*/ 2147483647 h 360"/>
              <a:gd name="T38" fmla="*/ 2147483647 w 189"/>
              <a:gd name="T39" fmla="*/ 2147483647 h 360"/>
              <a:gd name="T40" fmla="*/ 2147483647 w 189"/>
              <a:gd name="T41" fmla="*/ 2147483647 h 360"/>
              <a:gd name="T42" fmla="*/ 2147483647 w 189"/>
              <a:gd name="T43" fmla="*/ 2147483647 h 360"/>
              <a:gd name="T44" fmla="*/ 2147483647 w 189"/>
              <a:gd name="T45" fmla="*/ 2147483647 h 360"/>
              <a:gd name="T46" fmla="*/ 2147483647 w 189"/>
              <a:gd name="T47" fmla="*/ 2147483647 h 360"/>
              <a:gd name="T48" fmla="*/ 2147483647 w 189"/>
              <a:gd name="T49" fmla="*/ 2147483647 h 360"/>
              <a:gd name="T50" fmla="*/ 2147483647 w 189"/>
              <a:gd name="T51" fmla="*/ 2147483647 h 360"/>
              <a:gd name="T52" fmla="*/ 2147483647 w 189"/>
              <a:gd name="T53" fmla="*/ 2147483647 h 360"/>
              <a:gd name="T54" fmla="*/ 2147483647 w 189"/>
              <a:gd name="T55" fmla="*/ 2147483647 h 360"/>
              <a:gd name="T56" fmla="*/ 2147483647 w 189"/>
              <a:gd name="T57" fmla="*/ 2147483647 h 360"/>
              <a:gd name="T58" fmla="*/ 2147483647 w 189"/>
              <a:gd name="T59" fmla="*/ 2147483647 h 360"/>
              <a:gd name="T60" fmla="*/ 2147483647 w 189"/>
              <a:gd name="T61" fmla="*/ 2147483647 h 360"/>
              <a:gd name="T62" fmla="*/ 2147483647 w 189"/>
              <a:gd name="T63" fmla="*/ 2147483647 h 360"/>
              <a:gd name="T64" fmla="*/ 2147483647 w 189"/>
              <a:gd name="T65" fmla="*/ 2147483647 h 360"/>
              <a:gd name="T66" fmla="*/ 2147483647 w 189"/>
              <a:gd name="T67" fmla="*/ 2147483647 h 360"/>
              <a:gd name="T68" fmla="*/ 2147483647 w 189"/>
              <a:gd name="T69" fmla="*/ 2147483647 h 360"/>
              <a:gd name="T70" fmla="*/ 2147483647 w 189"/>
              <a:gd name="T71" fmla="*/ 2147483647 h 360"/>
              <a:gd name="T72" fmla="*/ 2147483647 w 189"/>
              <a:gd name="T73" fmla="*/ 2147483647 h 360"/>
              <a:gd name="T74" fmla="*/ 2147483647 w 189"/>
              <a:gd name="T75" fmla="*/ 2147483647 h 360"/>
              <a:gd name="T76" fmla="*/ 2147483647 w 189"/>
              <a:gd name="T77" fmla="*/ 2147483647 h 360"/>
              <a:gd name="T78" fmla="*/ 2147483647 w 189"/>
              <a:gd name="T79" fmla="*/ 2147483647 h 360"/>
              <a:gd name="T80" fmla="*/ 2147483647 w 189"/>
              <a:gd name="T81" fmla="*/ 2147483647 h 360"/>
              <a:gd name="T82" fmla="*/ 2147483647 w 189"/>
              <a:gd name="T83" fmla="*/ 2147483647 h 360"/>
              <a:gd name="T84" fmla="*/ 2147483647 w 189"/>
              <a:gd name="T85" fmla="*/ 2147483647 h 360"/>
              <a:gd name="T86" fmla="*/ 2147483647 w 189"/>
              <a:gd name="T87" fmla="*/ 2147483647 h 360"/>
              <a:gd name="T88" fmla="*/ 2147483647 w 189"/>
              <a:gd name="T89" fmla="*/ 2147483647 h 360"/>
              <a:gd name="T90" fmla="*/ 2147483647 w 189"/>
              <a:gd name="T91" fmla="*/ 2147483647 h 360"/>
              <a:gd name="T92" fmla="*/ 2147483647 w 189"/>
              <a:gd name="T93" fmla="*/ 2147483647 h 360"/>
              <a:gd name="T94" fmla="*/ 2147483647 w 189"/>
              <a:gd name="T95" fmla="*/ 2147483647 h 3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360"/>
              <a:gd name="T146" fmla="*/ 189 w 189"/>
              <a:gd name="T147" fmla="*/ 360 h 3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360">
                <a:moveTo>
                  <a:pt x="1" y="73"/>
                </a:moveTo>
                <a:cubicBezTo>
                  <a:pt x="0" y="61"/>
                  <a:pt x="7" y="26"/>
                  <a:pt x="11" y="21"/>
                </a:cubicBezTo>
                <a:cubicBezTo>
                  <a:pt x="15" y="16"/>
                  <a:pt x="20" y="40"/>
                  <a:pt x="28" y="45"/>
                </a:cubicBezTo>
                <a:cubicBezTo>
                  <a:pt x="36" y="50"/>
                  <a:pt x="54" y="52"/>
                  <a:pt x="61" y="51"/>
                </a:cubicBezTo>
                <a:cubicBezTo>
                  <a:pt x="68" y="50"/>
                  <a:pt x="69" y="41"/>
                  <a:pt x="73" y="40"/>
                </a:cubicBezTo>
                <a:cubicBezTo>
                  <a:pt x="77" y="39"/>
                  <a:pt x="82" y="45"/>
                  <a:pt x="86" y="42"/>
                </a:cubicBezTo>
                <a:cubicBezTo>
                  <a:pt x="90" y="39"/>
                  <a:pt x="91" y="25"/>
                  <a:pt x="95" y="22"/>
                </a:cubicBezTo>
                <a:cubicBezTo>
                  <a:pt x="99" y="19"/>
                  <a:pt x="103" y="27"/>
                  <a:pt x="107" y="24"/>
                </a:cubicBezTo>
                <a:cubicBezTo>
                  <a:pt x="111" y="21"/>
                  <a:pt x="115" y="6"/>
                  <a:pt x="118" y="4"/>
                </a:cubicBezTo>
                <a:cubicBezTo>
                  <a:pt x="121" y="2"/>
                  <a:pt x="124" y="9"/>
                  <a:pt x="127" y="9"/>
                </a:cubicBezTo>
                <a:cubicBezTo>
                  <a:pt x="130" y="9"/>
                  <a:pt x="132" y="0"/>
                  <a:pt x="137" y="1"/>
                </a:cubicBezTo>
                <a:cubicBezTo>
                  <a:pt x="142" y="2"/>
                  <a:pt x="150" y="10"/>
                  <a:pt x="155" y="13"/>
                </a:cubicBezTo>
                <a:cubicBezTo>
                  <a:pt x="160" y="16"/>
                  <a:pt x="168" y="15"/>
                  <a:pt x="169" y="18"/>
                </a:cubicBezTo>
                <a:cubicBezTo>
                  <a:pt x="170" y="21"/>
                  <a:pt x="163" y="27"/>
                  <a:pt x="164" y="30"/>
                </a:cubicBezTo>
                <a:cubicBezTo>
                  <a:pt x="165" y="33"/>
                  <a:pt x="173" y="34"/>
                  <a:pt x="173" y="37"/>
                </a:cubicBezTo>
                <a:cubicBezTo>
                  <a:pt x="173" y="40"/>
                  <a:pt x="164" y="44"/>
                  <a:pt x="166" y="48"/>
                </a:cubicBezTo>
                <a:cubicBezTo>
                  <a:pt x="168" y="52"/>
                  <a:pt x="182" y="55"/>
                  <a:pt x="185" y="63"/>
                </a:cubicBezTo>
                <a:cubicBezTo>
                  <a:pt x="188" y="71"/>
                  <a:pt x="181" y="85"/>
                  <a:pt x="181" y="94"/>
                </a:cubicBezTo>
                <a:cubicBezTo>
                  <a:pt x="181" y="103"/>
                  <a:pt x="189" y="110"/>
                  <a:pt x="187" y="118"/>
                </a:cubicBezTo>
                <a:cubicBezTo>
                  <a:pt x="185" y="126"/>
                  <a:pt x="172" y="133"/>
                  <a:pt x="169" y="141"/>
                </a:cubicBezTo>
                <a:cubicBezTo>
                  <a:pt x="166" y="149"/>
                  <a:pt x="171" y="160"/>
                  <a:pt x="169" y="169"/>
                </a:cubicBezTo>
                <a:cubicBezTo>
                  <a:pt x="167" y="178"/>
                  <a:pt x="159" y="184"/>
                  <a:pt x="158" y="198"/>
                </a:cubicBezTo>
                <a:cubicBezTo>
                  <a:pt x="157" y="212"/>
                  <a:pt x="161" y="238"/>
                  <a:pt x="160" y="253"/>
                </a:cubicBezTo>
                <a:cubicBezTo>
                  <a:pt x="159" y="268"/>
                  <a:pt x="153" y="277"/>
                  <a:pt x="151" y="286"/>
                </a:cubicBezTo>
                <a:cubicBezTo>
                  <a:pt x="149" y="295"/>
                  <a:pt x="154" y="302"/>
                  <a:pt x="151" y="309"/>
                </a:cubicBezTo>
                <a:cubicBezTo>
                  <a:pt x="148" y="316"/>
                  <a:pt x="140" y="331"/>
                  <a:pt x="134" y="331"/>
                </a:cubicBezTo>
                <a:cubicBezTo>
                  <a:pt x="128" y="331"/>
                  <a:pt x="120" y="314"/>
                  <a:pt x="115" y="312"/>
                </a:cubicBezTo>
                <a:cubicBezTo>
                  <a:pt x="110" y="310"/>
                  <a:pt x="107" y="317"/>
                  <a:pt x="103" y="316"/>
                </a:cubicBezTo>
                <a:cubicBezTo>
                  <a:pt x="99" y="315"/>
                  <a:pt x="93" y="305"/>
                  <a:pt x="89" y="304"/>
                </a:cubicBezTo>
                <a:cubicBezTo>
                  <a:pt x="85" y="303"/>
                  <a:pt x="82" y="305"/>
                  <a:pt x="79" y="307"/>
                </a:cubicBezTo>
                <a:cubicBezTo>
                  <a:pt x="76" y="309"/>
                  <a:pt x="71" y="311"/>
                  <a:pt x="73" y="316"/>
                </a:cubicBezTo>
                <a:cubicBezTo>
                  <a:pt x="75" y="321"/>
                  <a:pt x="90" y="330"/>
                  <a:pt x="89" y="337"/>
                </a:cubicBezTo>
                <a:cubicBezTo>
                  <a:pt x="88" y="344"/>
                  <a:pt x="75" y="356"/>
                  <a:pt x="67" y="358"/>
                </a:cubicBezTo>
                <a:cubicBezTo>
                  <a:pt x="59" y="360"/>
                  <a:pt x="49" y="352"/>
                  <a:pt x="41" y="351"/>
                </a:cubicBezTo>
                <a:cubicBezTo>
                  <a:pt x="33" y="350"/>
                  <a:pt x="20" y="356"/>
                  <a:pt x="17" y="354"/>
                </a:cubicBezTo>
                <a:cubicBezTo>
                  <a:pt x="14" y="352"/>
                  <a:pt x="26" y="352"/>
                  <a:pt x="25" y="340"/>
                </a:cubicBezTo>
                <a:cubicBezTo>
                  <a:pt x="24" y="328"/>
                  <a:pt x="11" y="292"/>
                  <a:pt x="10" y="279"/>
                </a:cubicBezTo>
                <a:cubicBezTo>
                  <a:pt x="9" y="266"/>
                  <a:pt x="16" y="273"/>
                  <a:pt x="17" y="264"/>
                </a:cubicBezTo>
                <a:cubicBezTo>
                  <a:pt x="18" y="255"/>
                  <a:pt x="12" y="234"/>
                  <a:pt x="14" y="226"/>
                </a:cubicBezTo>
                <a:cubicBezTo>
                  <a:pt x="16" y="218"/>
                  <a:pt x="28" y="221"/>
                  <a:pt x="28" y="213"/>
                </a:cubicBezTo>
                <a:cubicBezTo>
                  <a:pt x="28" y="205"/>
                  <a:pt x="12" y="183"/>
                  <a:pt x="13" y="175"/>
                </a:cubicBezTo>
                <a:cubicBezTo>
                  <a:pt x="14" y="167"/>
                  <a:pt x="33" y="170"/>
                  <a:pt x="34" y="166"/>
                </a:cubicBezTo>
                <a:cubicBezTo>
                  <a:pt x="35" y="162"/>
                  <a:pt x="22" y="154"/>
                  <a:pt x="22" y="148"/>
                </a:cubicBezTo>
                <a:cubicBezTo>
                  <a:pt x="22" y="142"/>
                  <a:pt x="34" y="135"/>
                  <a:pt x="34" y="130"/>
                </a:cubicBezTo>
                <a:cubicBezTo>
                  <a:pt x="34" y="125"/>
                  <a:pt x="24" y="122"/>
                  <a:pt x="23" y="118"/>
                </a:cubicBezTo>
                <a:cubicBezTo>
                  <a:pt x="22" y="114"/>
                  <a:pt x="29" y="106"/>
                  <a:pt x="28" y="103"/>
                </a:cubicBezTo>
                <a:cubicBezTo>
                  <a:pt x="27" y="100"/>
                  <a:pt x="20" y="102"/>
                  <a:pt x="16" y="97"/>
                </a:cubicBezTo>
                <a:cubicBezTo>
                  <a:pt x="12" y="92"/>
                  <a:pt x="4" y="78"/>
                  <a:pt x="1" y="73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86" name="Picture 38" descr="French fla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86100" y="3190875"/>
            <a:ext cx="381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42" descr="1861 the Kingdom of Italy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10125" y="5051425"/>
            <a:ext cx="3143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1" name="Freeform 43" descr="90%"/>
          <p:cNvSpPr>
            <a:spLocks/>
          </p:cNvSpPr>
          <p:nvPr/>
        </p:nvSpPr>
        <p:spPr bwMode="auto">
          <a:xfrm>
            <a:off x="6470650" y="4546600"/>
            <a:ext cx="1082675" cy="769938"/>
          </a:xfrm>
          <a:custGeom>
            <a:avLst/>
            <a:gdLst>
              <a:gd name="T0" fmla="*/ 2147483647 w 682"/>
              <a:gd name="T1" fmla="*/ 0 h 485"/>
              <a:gd name="T2" fmla="*/ 2147483647 w 682"/>
              <a:gd name="T3" fmla="*/ 2147483647 h 485"/>
              <a:gd name="T4" fmla="*/ 2147483647 w 682"/>
              <a:gd name="T5" fmla="*/ 2147483647 h 485"/>
              <a:gd name="T6" fmla="*/ 2147483647 w 682"/>
              <a:gd name="T7" fmla="*/ 2147483647 h 485"/>
              <a:gd name="T8" fmla="*/ 2147483647 w 682"/>
              <a:gd name="T9" fmla="*/ 2147483647 h 485"/>
              <a:gd name="T10" fmla="*/ 2147483647 w 682"/>
              <a:gd name="T11" fmla="*/ 2147483647 h 485"/>
              <a:gd name="T12" fmla="*/ 2147483647 w 682"/>
              <a:gd name="T13" fmla="*/ 2147483647 h 485"/>
              <a:gd name="T14" fmla="*/ 2147483647 w 682"/>
              <a:gd name="T15" fmla="*/ 2147483647 h 485"/>
              <a:gd name="T16" fmla="*/ 2147483647 w 682"/>
              <a:gd name="T17" fmla="*/ 2147483647 h 485"/>
              <a:gd name="T18" fmla="*/ 2147483647 w 682"/>
              <a:gd name="T19" fmla="*/ 2147483647 h 485"/>
              <a:gd name="T20" fmla="*/ 2147483647 w 682"/>
              <a:gd name="T21" fmla="*/ 2147483647 h 485"/>
              <a:gd name="T22" fmla="*/ 2147483647 w 682"/>
              <a:gd name="T23" fmla="*/ 2147483647 h 485"/>
              <a:gd name="T24" fmla="*/ 2147483647 w 682"/>
              <a:gd name="T25" fmla="*/ 2147483647 h 485"/>
              <a:gd name="T26" fmla="*/ 2147483647 w 682"/>
              <a:gd name="T27" fmla="*/ 2147483647 h 485"/>
              <a:gd name="T28" fmla="*/ 2147483647 w 682"/>
              <a:gd name="T29" fmla="*/ 2147483647 h 485"/>
              <a:gd name="T30" fmla="*/ 2147483647 w 682"/>
              <a:gd name="T31" fmla="*/ 2147483647 h 485"/>
              <a:gd name="T32" fmla="*/ 2147483647 w 682"/>
              <a:gd name="T33" fmla="*/ 2147483647 h 485"/>
              <a:gd name="T34" fmla="*/ 2147483647 w 682"/>
              <a:gd name="T35" fmla="*/ 2147483647 h 485"/>
              <a:gd name="T36" fmla="*/ 2147483647 w 682"/>
              <a:gd name="T37" fmla="*/ 2147483647 h 485"/>
              <a:gd name="T38" fmla="*/ 2147483647 w 682"/>
              <a:gd name="T39" fmla="*/ 2147483647 h 485"/>
              <a:gd name="T40" fmla="*/ 2147483647 w 682"/>
              <a:gd name="T41" fmla="*/ 2147483647 h 485"/>
              <a:gd name="T42" fmla="*/ 2147483647 w 682"/>
              <a:gd name="T43" fmla="*/ 2147483647 h 485"/>
              <a:gd name="T44" fmla="*/ 2147483647 w 682"/>
              <a:gd name="T45" fmla="*/ 2147483647 h 485"/>
              <a:gd name="T46" fmla="*/ 2147483647 w 682"/>
              <a:gd name="T47" fmla="*/ 2147483647 h 485"/>
              <a:gd name="T48" fmla="*/ 2147483647 w 682"/>
              <a:gd name="T49" fmla="*/ 2147483647 h 485"/>
              <a:gd name="T50" fmla="*/ 2147483647 w 682"/>
              <a:gd name="T51" fmla="*/ 2147483647 h 485"/>
              <a:gd name="T52" fmla="*/ 2147483647 w 682"/>
              <a:gd name="T53" fmla="*/ 2147483647 h 485"/>
              <a:gd name="T54" fmla="*/ 2147483647 w 682"/>
              <a:gd name="T55" fmla="*/ 2147483647 h 485"/>
              <a:gd name="T56" fmla="*/ 2147483647 w 682"/>
              <a:gd name="T57" fmla="*/ 2147483647 h 485"/>
              <a:gd name="T58" fmla="*/ 2147483647 w 682"/>
              <a:gd name="T59" fmla="*/ 2147483647 h 485"/>
              <a:gd name="T60" fmla="*/ 2147483647 w 682"/>
              <a:gd name="T61" fmla="*/ 2147483647 h 485"/>
              <a:gd name="T62" fmla="*/ 2147483647 w 682"/>
              <a:gd name="T63" fmla="*/ 2147483647 h 485"/>
              <a:gd name="T64" fmla="*/ 2147483647 w 682"/>
              <a:gd name="T65" fmla="*/ 2147483647 h 485"/>
              <a:gd name="T66" fmla="*/ 2147483647 w 682"/>
              <a:gd name="T67" fmla="*/ 2147483647 h 485"/>
              <a:gd name="T68" fmla="*/ 2147483647 w 682"/>
              <a:gd name="T69" fmla="*/ 2147483647 h 485"/>
              <a:gd name="T70" fmla="*/ 2147483647 w 682"/>
              <a:gd name="T71" fmla="*/ 2147483647 h 485"/>
              <a:gd name="T72" fmla="*/ 2147483647 w 682"/>
              <a:gd name="T73" fmla="*/ 2147483647 h 485"/>
              <a:gd name="T74" fmla="*/ 2147483647 w 682"/>
              <a:gd name="T75" fmla="*/ 2147483647 h 485"/>
              <a:gd name="T76" fmla="*/ 2147483647 w 682"/>
              <a:gd name="T77" fmla="*/ 2147483647 h 485"/>
              <a:gd name="T78" fmla="*/ 2147483647 w 682"/>
              <a:gd name="T79" fmla="*/ 2147483647 h 485"/>
              <a:gd name="T80" fmla="*/ 2147483647 w 682"/>
              <a:gd name="T81" fmla="*/ 2147483647 h 485"/>
              <a:gd name="T82" fmla="*/ 2147483647 w 682"/>
              <a:gd name="T83" fmla="*/ 2147483647 h 485"/>
              <a:gd name="T84" fmla="*/ 2147483647 w 682"/>
              <a:gd name="T85" fmla="*/ 2147483647 h 485"/>
              <a:gd name="T86" fmla="*/ 2147483647 w 682"/>
              <a:gd name="T87" fmla="*/ 2147483647 h 485"/>
              <a:gd name="T88" fmla="*/ 2147483647 w 682"/>
              <a:gd name="T89" fmla="*/ 0 h 4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2"/>
              <a:gd name="T136" fmla="*/ 0 h 485"/>
              <a:gd name="T137" fmla="*/ 682 w 682"/>
              <a:gd name="T138" fmla="*/ 485 h 4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2" h="485">
                <a:moveTo>
                  <a:pt x="40" y="0"/>
                </a:moveTo>
                <a:cubicBezTo>
                  <a:pt x="56" y="1"/>
                  <a:pt x="79" y="37"/>
                  <a:pt x="96" y="44"/>
                </a:cubicBezTo>
                <a:cubicBezTo>
                  <a:pt x="113" y="51"/>
                  <a:pt x="119" y="41"/>
                  <a:pt x="140" y="44"/>
                </a:cubicBezTo>
                <a:cubicBezTo>
                  <a:pt x="161" y="47"/>
                  <a:pt x="191" y="62"/>
                  <a:pt x="220" y="64"/>
                </a:cubicBezTo>
                <a:cubicBezTo>
                  <a:pt x="249" y="66"/>
                  <a:pt x="287" y="58"/>
                  <a:pt x="312" y="54"/>
                </a:cubicBezTo>
                <a:cubicBezTo>
                  <a:pt x="337" y="50"/>
                  <a:pt x="350" y="42"/>
                  <a:pt x="370" y="38"/>
                </a:cubicBezTo>
                <a:cubicBezTo>
                  <a:pt x="390" y="34"/>
                  <a:pt x="416" y="28"/>
                  <a:pt x="434" y="28"/>
                </a:cubicBezTo>
                <a:cubicBezTo>
                  <a:pt x="452" y="28"/>
                  <a:pt x="466" y="40"/>
                  <a:pt x="480" y="38"/>
                </a:cubicBezTo>
                <a:cubicBezTo>
                  <a:pt x="494" y="36"/>
                  <a:pt x="504" y="14"/>
                  <a:pt x="518" y="14"/>
                </a:cubicBezTo>
                <a:cubicBezTo>
                  <a:pt x="532" y="14"/>
                  <a:pt x="544" y="24"/>
                  <a:pt x="562" y="38"/>
                </a:cubicBezTo>
                <a:cubicBezTo>
                  <a:pt x="580" y="52"/>
                  <a:pt x="610" y="89"/>
                  <a:pt x="626" y="98"/>
                </a:cubicBezTo>
                <a:cubicBezTo>
                  <a:pt x="642" y="107"/>
                  <a:pt x="653" y="89"/>
                  <a:pt x="656" y="94"/>
                </a:cubicBezTo>
                <a:cubicBezTo>
                  <a:pt x="659" y="99"/>
                  <a:pt x="643" y="117"/>
                  <a:pt x="642" y="128"/>
                </a:cubicBezTo>
                <a:cubicBezTo>
                  <a:pt x="641" y="139"/>
                  <a:pt x="653" y="152"/>
                  <a:pt x="652" y="160"/>
                </a:cubicBezTo>
                <a:cubicBezTo>
                  <a:pt x="651" y="168"/>
                  <a:pt x="638" y="170"/>
                  <a:pt x="634" y="176"/>
                </a:cubicBezTo>
                <a:cubicBezTo>
                  <a:pt x="630" y="182"/>
                  <a:pt x="632" y="188"/>
                  <a:pt x="628" y="194"/>
                </a:cubicBezTo>
                <a:cubicBezTo>
                  <a:pt x="624" y="200"/>
                  <a:pt x="609" y="205"/>
                  <a:pt x="610" y="210"/>
                </a:cubicBezTo>
                <a:cubicBezTo>
                  <a:pt x="611" y="215"/>
                  <a:pt x="626" y="216"/>
                  <a:pt x="632" y="222"/>
                </a:cubicBezTo>
                <a:cubicBezTo>
                  <a:pt x="638" y="228"/>
                  <a:pt x="636" y="239"/>
                  <a:pt x="644" y="248"/>
                </a:cubicBezTo>
                <a:cubicBezTo>
                  <a:pt x="652" y="257"/>
                  <a:pt x="674" y="270"/>
                  <a:pt x="678" y="276"/>
                </a:cubicBezTo>
                <a:cubicBezTo>
                  <a:pt x="682" y="282"/>
                  <a:pt x="678" y="285"/>
                  <a:pt x="668" y="286"/>
                </a:cubicBezTo>
                <a:cubicBezTo>
                  <a:pt x="658" y="287"/>
                  <a:pt x="631" y="280"/>
                  <a:pt x="616" y="282"/>
                </a:cubicBezTo>
                <a:cubicBezTo>
                  <a:pt x="601" y="284"/>
                  <a:pt x="590" y="294"/>
                  <a:pt x="578" y="296"/>
                </a:cubicBezTo>
                <a:cubicBezTo>
                  <a:pt x="566" y="298"/>
                  <a:pt x="551" y="292"/>
                  <a:pt x="542" y="294"/>
                </a:cubicBezTo>
                <a:cubicBezTo>
                  <a:pt x="533" y="296"/>
                  <a:pt x="534" y="305"/>
                  <a:pt x="524" y="308"/>
                </a:cubicBezTo>
                <a:cubicBezTo>
                  <a:pt x="514" y="311"/>
                  <a:pt x="490" y="304"/>
                  <a:pt x="480" y="310"/>
                </a:cubicBezTo>
                <a:cubicBezTo>
                  <a:pt x="470" y="316"/>
                  <a:pt x="479" y="324"/>
                  <a:pt x="462" y="346"/>
                </a:cubicBezTo>
                <a:cubicBezTo>
                  <a:pt x="445" y="368"/>
                  <a:pt x="396" y="424"/>
                  <a:pt x="376" y="440"/>
                </a:cubicBezTo>
                <a:cubicBezTo>
                  <a:pt x="356" y="456"/>
                  <a:pt x="351" y="441"/>
                  <a:pt x="342" y="444"/>
                </a:cubicBezTo>
                <a:cubicBezTo>
                  <a:pt x="333" y="447"/>
                  <a:pt x="339" y="459"/>
                  <a:pt x="322" y="456"/>
                </a:cubicBezTo>
                <a:cubicBezTo>
                  <a:pt x="305" y="453"/>
                  <a:pt x="259" y="426"/>
                  <a:pt x="238" y="428"/>
                </a:cubicBezTo>
                <a:cubicBezTo>
                  <a:pt x="217" y="430"/>
                  <a:pt x="212" y="462"/>
                  <a:pt x="196" y="468"/>
                </a:cubicBezTo>
                <a:cubicBezTo>
                  <a:pt x="180" y="474"/>
                  <a:pt x="159" y="463"/>
                  <a:pt x="144" y="466"/>
                </a:cubicBezTo>
                <a:cubicBezTo>
                  <a:pt x="129" y="469"/>
                  <a:pt x="120" y="483"/>
                  <a:pt x="108" y="484"/>
                </a:cubicBezTo>
                <a:cubicBezTo>
                  <a:pt x="96" y="485"/>
                  <a:pt x="79" y="482"/>
                  <a:pt x="70" y="474"/>
                </a:cubicBezTo>
                <a:cubicBezTo>
                  <a:pt x="61" y="466"/>
                  <a:pt x="51" y="441"/>
                  <a:pt x="56" y="434"/>
                </a:cubicBezTo>
                <a:cubicBezTo>
                  <a:pt x="61" y="427"/>
                  <a:pt x="96" y="442"/>
                  <a:pt x="100" y="430"/>
                </a:cubicBezTo>
                <a:cubicBezTo>
                  <a:pt x="104" y="418"/>
                  <a:pt x="96" y="382"/>
                  <a:pt x="82" y="360"/>
                </a:cubicBezTo>
                <a:cubicBezTo>
                  <a:pt x="68" y="338"/>
                  <a:pt x="21" y="320"/>
                  <a:pt x="16" y="300"/>
                </a:cubicBezTo>
                <a:cubicBezTo>
                  <a:pt x="11" y="280"/>
                  <a:pt x="49" y="258"/>
                  <a:pt x="54" y="240"/>
                </a:cubicBezTo>
                <a:cubicBezTo>
                  <a:pt x="59" y="222"/>
                  <a:pt x="40" y="206"/>
                  <a:pt x="44" y="192"/>
                </a:cubicBezTo>
                <a:cubicBezTo>
                  <a:pt x="48" y="178"/>
                  <a:pt x="77" y="170"/>
                  <a:pt x="78" y="154"/>
                </a:cubicBezTo>
                <a:cubicBezTo>
                  <a:pt x="79" y="138"/>
                  <a:pt x="63" y="114"/>
                  <a:pt x="50" y="96"/>
                </a:cubicBezTo>
                <a:cubicBezTo>
                  <a:pt x="37" y="78"/>
                  <a:pt x="4" y="62"/>
                  <a:pt x="2" y="46"/>
                </a:cubicBezTo>
                <a:cubicBezTo>
                  <a:pt x="0" y="30"/>
                  <a:pt x="32" y="10"/>
                  <a:pt x="40" y="0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2" name="Freeform 44" descr="90%"/>
          <p:cNvSpPr>
            <a:spLocks/>
          </p:cNvSpPr>
          <p:nvPr/>
        </p:nvSpPr>
        <p:spPr bwMode="auto">
          <a:xfrm>
            <a:off x="5889625" y="4930775"/>
            <a:ext cx="377825" cy="735013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93" name="Picture 45" descr="1861 the Kingdom of Italy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75350" y="5251450"/>
            <a:ext cx="1555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4" name="Freeform 46"/>
          <p:cNvSpPr>
            <a:spLocks/>
          </p:cNvSpPr>
          <p:nvPr/>
        </p:nvSpPr>
        <p:spPr bwMode="auto">
          <a:xfrm>
            <a:off x="4545013" y="1376363"/>
            <a:ext cx="131762" cy="415925"/>
          </a:xfrm>
          <a:custGeom>
            <a:avLst/>
            <a:gdLst>
              <a:gd name="T0" fmla="*/ 0 w 83"/>
              <a:gd name="T1" fmla="*/ 2147483647 h 262"/>
              <a:gd name="T2" fmla="*/ 2147483647 w 83"/>
              <a:gd name="T3" fmla="*/ 2147483647 h 262"/>
              <a:gd name="T4" fmla="*/ 2147483647 w 83"/>
              <a:gd name="T5" fmla="*/ 0 h 262"/>
              <a:gd name="T6" fmla="*/ 0 60000 65536"/>
              <a:gd name="T7" fmla="*/ 0 60000 65536"/>
              <a:gd name="T8" fmla="*/ 0 60000 65536"/>
              <a:gd name="T9" fmla="*/ 0 w 83"/>
              <a:gd name="T10" fmla="*/ 0 h 262"/>
              <a:gd name="T11" fmla="*/ 83 w 83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262">
                <a:moveTo>
                  <a:pt x="0" y="262"/>
                </a:moveTo>
                <a:cubicBezTo>
                  <a:pt x="2" y="241"/>
                  <a:pt x="0" y="181"/>
                  <a:pt x="14" y="137"/>
                </a:cubicBezTo>
                <a:cubicBezTo>
                  <a:pt x="28" y="93"/>
                  <a:pt x="69" y="29"/>
                  <a:pt x="8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99" name="Picture 51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00" name="Freeform 52"/>
          <p:cNvSpPr>
            <a:spLocks/>
          </p:cNvSpPr>
          <p:nvPr/>
        </p:nvSpPr>
        <p:spPr bwMode="auto">
          <a:xfrm>
            <a:off x="4237038" y="23813"/>
            <a:ext cx="1033462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101" name="Picture 53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02" name="Freeform 54"/>
          <p:cNvSpPr>
            <a:spLocks/>
          </p:cNvSpPr>
          <p:nvPr/>
        </p:nvSpPr>
        <p:spPr bwMode="auto">
          <a:xfrm>
            <a:off x="4827588" y="809625"/>
            <a:ext cx="77787" cy="246063"/>
          </a:xfrm>
          <a:custGeom>
            <a:avLst/>
            <a:gdLst>
              <a:gd name="T0" fmla="*/ 0 w 49"/>
              <a:gd name="T1" fmla="*/ 2147483647 h 155"/>
              <a:gd name="T2" fmla="*/ 2147483647 w 49"/>
              <a:gd name="T3" fmla="*/ 2147483647 h 155"/>
              <a:gd name="T4" fmla="*/ 2147483647 w 49"/>
              <a:gd name="T5" fmla="*/ 0 h 155"/>
              <a:gd name="T6" fmla="*/ 0 60000 65536"/>
              <a:gd name="T7" fmla="*/ 0 60000 65536"/>
              <a:gd name="T8" fmla="*/ 0 60000 65536"/>
              <a:gd name="T9" fmla="*/ 0 w 49"/>
              <a:gd name="T10" fmla="*/ 0 h 155"/>
              <a:gd name="T11" fmla="*/ 49 w 49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55">
                <a:moveTo>
                  <a:pt x="0" y="155"/>
                </a:moveTo>
                <a:cubicBezTo>
                  <a:pt x="6" y="144"/>
                  <a:pt x="29" y="112"/>
                  <a:pt x="37" y="86"/>
                </a:cubicBezTo>
                <a:cubicBezTo>
                  <a:pt x="45" y="60"/>
                  <a:pt x="47" y="18"/>
                  <a:pt x="4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3" name="Freeform 55"/>
          <p:cNvSpPr>
            <a:spLocks/>
          </p:cNvSpPr>
          <p:nvPr/>
        </p:nvSpPr>
        <p:spPr bwMode="auto">
          <a:xfrm>
            <a:off x="4522788" y="1025525"/>
            <a:ext cx="77787" cy="246063"/>
          </a:xfrm>
          <a:custGeom>
            <a:avLst/>
            <a:gdLst>
              <a:gd name="T0" fmla="*/ 0 w 49"/>
              <a:gd name="T1" fmla="*/ 2147483647 h 155"/>
              <a:gd name="T2" fmla="*/ 2147483647 w 49"/>
              <a:gd name="T3" fmla="*/ 2147483647 h 155"/>
              <a:gd name="T4" fmla="*/ 2147483647 w 49"/>
              <a:gd name="T5" fmla="*/ 0 h 155"/>
              <a:gd name="T6" fmla="*/ 0 60000 65536"/>
              <a:gd name="T7" fmla="*/ 0 60000 65536"/>
              <a:gd name="T8" fmla="*/ 0 60000 65536"/>
              <a:gd name="T9" fmla="*/ 0 w 49"/>
              <a:gd name="T10" fmla="*/ 0 h 155"/>
              <a:gd name="T11" fmla="*/ 49 w 49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55">
                <a:moveTo>
                  <a:pt x="0" y="155"/>
                </a:moveTo>
                <a:cubicBezTo>
                  <a:pt x="6" y="144"/>
                  <a:pt x="29" y="112"/>
                  <a:pt x="37" y="86"/>
                </a:cubicBezTo>
                <a:cubicBezTo>
                  <a:pt x="45" y="60"/>
                  <a:pt x="47" y="18"/>
                  <a:pt x="4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4" name="Freeform 56"/>
          <p:cNvSpPr>
            <a:spLocks/>
          </p:cNvSpPr>
          <p:nvPr/>
        </p:nvSpPr>
        <p:spPr bwMode="auto">
          <a:xfrm>
            <a:off x="4043363" y="58738"/>
            <a:ext cx="163512" cy="282575"/>
          </a:xfrm>
          <a:custGeom>
            <a:avLst/>
            <a:gdLst>
              <a:gd name="T0" fmla="*/ 0 w 103"/>
              <a:gd name="T1" fmla="*/ 2147483647 h 178"/>
              <a:gd name="T2" fmla="*/ 2147483647 w 103"/>
              <a:gd name="T3" fmla="*/ 2147483647 h 178"/>
              <a:gd name="T4" fmla="*/ 2147483647 w 103"/>
              <a:gd name="T5" fmla="*/ 0 h 178"/>
              <a:gd name="T6" fmla="*/ 0 60000 65536"/>
              <a:gd name="T7" fmla="*/ 0 60000 65536"/>
              <a:gd name="T8" fmla="*/ 0 60000 65536"/>
              <a:gd name="T9" fmla="*/ 0 w 103"/>
              <a:gd name="T10" fmla="*/ 0 h 178"/>
              <a:gd name="T11" fmla="*/ 103 w 103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178">
                <a:moveTo>
                  <a:pt x="0" y="178"/>
                </a:moveTo>
                <a:cubicBezTo>
                  <a:pt x="5" y="162"/>
                  <a:pt x="16" y="112"/>
                  <a:pt x="33" y="82"/>
                </a:cubicBezTo>
                <a:cubicBezTo>
                  <a:pt x="50" y="52"/>
                  <a:pt x="89" y="17"/>
                  <a:pt x="10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4032250" y="428625"/>
            <a:ext cx="198438" cy="350838"/>
          </a:xfrm>
          <a:custGeom>
            <a:avLst/>
            <a:gdLst>
              <a:gd name="T0" fmla="*/ 2147483647 w 125"/>
              <a:gd name="T1" fmla="*/ 2147483647 h 221"/>
              <a:gd name="T2" fmla="*/ 2147483647 w 125"/>
              <a:gd name="T3" fmla="*/ 2147483647 h 221"/>
              <a:gd name="T4" fmla="*/ 2147483647 w 125"/>
              <a:gd name="T5" fmla="*/ 0 h 221"/>
              <a:gd name="T6" fmla="*/ 0 60000 65536"/>
              <a:gd name="T7" fmla="*/ 0 60000 65536"/>
              <a:gd name="T8" fmla="*/ 0 60000 65536"/>
              <a:gd name="T9" fmla="*/ 0 w 125"/>
              <a:gd name="T10" fmla="*/ 0 h 221"/>
              <a:gd name="T11" fmla="*/ 125 w 125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221">
                <a:moveTo>
                  <a:pt x="13" y="221"/>
                </a:moveTo>
                <a:cubicBezTo>
                  <a:pt x="14" y="198"/>
                  <a:pt x="0" y="120"/>
                  <a:pt x="19" y="83"/>
                </a:cubicBezTo>
                <a:cubicBezTo>
                  <a:pt x="38" y="46"/>
                  <a:pt x="103" y="17"/>
                  <a:pt x="12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852863" y="3078163"/>
            <a:ext cx="261937" cy="450850"/>
            <a:chOff x="2433" y="1941"/>
            <a:chExt cx="165" cy="284"/>
          </a:xfrm>
        </p:grpSpPr>
        <p:sp>
          <p:nvSpPr>
            <p:cNvPr id="3233" name="Freeform 59"/>
            <p:cNvSpPr>
              <a:spLocks/>
            </p:cNvSpPr>
            <p:nvPr/>
          </p:nvSpPr>
          <p:spPr bwMode="auto">
            <a:xfrm>
              <a:off x="2433" y="1952"/>
              <a:ext cx="158" cy="273"/>
            </a:xfrm>
            <a:custGeom>
              <a:avLst/>
              <a:gdLst>
                <a:gd name="T0" fmla="*/ 0 w 158"/>
                <a:gd name="T1" fmla="*/ 0 h 273"/>
                <a:gd name="T2" fmla="*/ 44 w 158"/>
                <a:gd name="T3" fmla="*/ 36 h 273"/>
                <a:gd name="T4" fmla="*/ 158 w 158"/>
                <a:gd name="T5" fmla="*/ 61 h 273"/>
                <a:gd name="T6" fmla="*/ 84 w 158"/>
                <a:gd name="T7" fmla="*/ 157 h 273"/>
                <a:gd name="T8" fmla="*/ 81 w 158"/>
                <a:gd name="T9" fmla="*/ 273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273"/>
                <a:gd name="T17" fmla="*/ 158 w 158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273">
                  <a:moveTo>
                    <a:pt x="0" y="0"/>
                  </a:moveTo>
                  <a:lnTo>
                    <a:pt x="44" y="36"/>
                  </a:lnTo>
                  <a:lnTo>
                    <a:pt x="158" y="61"/>
                  </a:lnTo>
                  <a:lnTo>
                    <a:pt x="84" y="157"/>
                  </a:lnTo>
                  <a:lnTo>
                    <a:pt x="81" y="273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4" name="Line 60"/>
            <p:cNvSpPr>
              <a:spLocks noChangeShapeType="1"/>
            </p:cNvSpPr>
            <p:nvPr/>
          </p:nvSpPr>
          <p:spPr bwMode="auto">
            <a:xfrm flipH="1">
              <a:off x="2441" y="1941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5" name="Line 61"/>
            <p:cNvSpPr>
              <a:spLocks noChangeShapeType="1"/>
            </p:cNvSpPr>
            <p:nvPr/>
          </p:nvSpPr>
          <p:spPr bwMode="auto">
            <a:xfrm flipH="1">
              <a:off x="2454" y="1953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6" name="Line 62"/>
            <p:cNvSpPr>
              <a:spLocks noChangeShapeType="1"/>
            </p:cNvSpPr>
            <p:nvPr/>
          </p:nvSpPr>
          <p:spPr bwMode="auto">
            <a:xfrm flipH="1">
              <a:off x="2468" y="1967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7" name="Line 63"/>
            <p:cNvSpPr>
              <a:spLocks noChangeShapeType="1"/>
            </p:cNvSpPr>
            <p:nvPr/>
          </p:nvSpPr>
          <p:spPr bwMode="auto">
            <a:xfrm flipH="1">
              <a:off x="2495" y="1976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8" name="Line 64"/>
            <p:cNvSpPr>
              <a:spLocks noChangeShapeType="1"/>
            </p:cNvSpPr>
            <p:nvPr/>
          </p:nvSpPr>
          <p:spPr bwMode="auto">
            <a:xfrm flipH="1">
              <a:off x="2513" y="1982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9" name="Line 65"/>
            <p:cNvSpPr>
              <a:spLocks noChangeShapeType="1"/>
            </p:cNvSpPr>
            <p:nvPr/>
          </p:nvSpPr>
          <p:spPr bwMode="auto">
            <a:xfrm flipH="1">
              <a:off x="2534" y="1985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0" name="Line 66"/>
            <p:cNvSpPr>
              <a:spLocks noChangeShapeType="1"/>
            </p:cNvSpPr>
            <p:nvPr/>
          </p:nvSpPr>
          <p:spPr bwMode="auto">
            <a:xfrm flipH="1">
              <a:off x="2557" y="1989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1" name="Line 67"/>
            <p:cNvSpPr>
              <a:spLocks noChangeShapeType="1"/>
            </p:cNvSpPr>
            <p:nvPr/>
          </p:nvSpPr>
          <p:spPr bwMode="auto">
            <a:xfrm flipH="1">
              <a:off x="2576" y="1994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2" name="Line 68"/>
            <p:cNvSpPr>
              <a:spLocks noChangeShapeType="1"/>
            </p:cNvSpPr>
            <p:nvPr/>
          </p:nvSpPr>
          <p:spPr bwMode="auto">
            <a:xfrm>
              <a:off x="2579" y="2020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3" name="Line 69"/>
            <p:cNvSpPr>
              <a:spLocks noChangeShapeType="1"/>
            </p:cNvSpPr>
            <p:nvPr/>
          </p:nvSpPr>
          <p:spPr bwMode="auto">
            <a:xfrm>
              <a:off x="2567" y="2038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4" name="Line 70"/>
            <p:cNvSpPr>
              <a:spLocks noChangeShapeType="1"/>
            </p:cNvSpPr>
            <p:nvPr/>
          </p:nvSpPr>
          <p:spPr bwMode="auto">
            <a:xfrm>
              <a:off x="2554" y="2056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5" name="Line 71"/>
            <p:cNvSpPr>
              <a:spLocks noChangeShapeType="1"/>
            </p:cNvSpPr>
            <p:nvPr/>
          </p:nvSpPr>
          <p:spPr bwMode="auto">
            <a:xfrm>
              <a:off x="2541" y="2070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6" name="Line 72"/>
            <p:cNvSpPr>
              <a:spLocks noChangeShapeType="1"/>
            </p:cNvSpPr>
            <p:nvPr/>
          </p:nvSpPr>
          <p:spPr bwMode="auto">
            <a:xfrm>
              <a:off x="2531" y="2086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7" name="Line 73"/>
            <p:cNvSpPr>
              <a:spLocks noChangeShapeType="1"/>
            </p:cNvSpPr>
            <p:nvPr/>
          </p:nvSpPr>
          <p:spPr bwMode="auto">
            <a:xfrm flipV="1">
              <a:off x="2511" y="2123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8" name="Line 74"/>
            <p:cNvSpPr>
              <a:spLocks noChangeShapeType="1"/>
            </p:cNvSpPr>
            <p:nvPr/>
          </p:nvSpPr>
          <p:spPr bwMode="auto">
            <a:xfrm flipV="1">
              <a:off x="2511" y="2145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9" name="Line 75"/>
            <p:cNvSpPr>
              <a:spLocks noChangeShapeType="1"/>
            </p:cNvSpPr>
            <p:nvPr/>
          </p:nvSpPr>
          <p:spPr bwMode="auto">
            <a:xfrm flipV="1">
              <a:off x="2511" y="2163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0" name="Line 76"/>
            <p:cNvSpPr>
              <a:spLocks noChangeShapeType="1"/>
            </p:cNvSpPr>
            <p:nvPr/>
          </p:nvSpPr>
          <p:spPr bwMode="auto">
            <a:xfrm flipV="1">
              <a:off x="2511" y="2182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1" name="Line 77"/>
            <p:cNvSpPr>
              <a:spLocks noChangeShapeType="1"/>
            </p:cNvSpPr>
            <p:nvPr/>
          </p:nvSpPr>
          <p:spPr bwMode="auto">
            <a:xfrm flipV="1">
              <a:off x="2511" y="2206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127" name="Picture 79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09975" y="3055938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28" name="Picture 80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9225" y="288448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29" name="Picture 81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57663" y="30591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30" name="Picture 82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08438" y="25336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31" name="Picture 83" descr="union-jack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338513" y="2778125"/>
            <a:ext cx="163512" cy="7461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32" name="Picture 84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78213" y="290195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33" name="Picture 85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33813" y="321310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34" name="Freeform 86"/>
          <p:cNvSpPr>
            <a:spLocks/>
          </p:cNvSpPr>
          <p:nvPr/>
        </p:nvSpPr>
        <p:spPr bwMode="auto">
          <a:xfrm>
            <a:off x="3311525" y="2713038"/>
            <a:ext cx="623888" cy="258762"/>
          </a:xfrm>
          <a:custGeom>
            <a:avLst/>
            <a:gdLst>
              <a:gd name="T0" fmla="*/ 2147483647 w 396"/>
              <a:gd name="T1" fmla="*/ 2147483647 h 196"/>
              <a:gd name="T2" fmla="*/ 2147483647 w 396"/>
              <a:gd name="T3" fmla="*/ 2147483647 h 196"/>
              <a:gd name="T4" fmla="*/ 0 w 396"/>
              <a:gd name="T5" fmla="*/ 0 h 196"/>
              <a:gd name="T6" fmla="*/ 0 60000 65536"/>
              <a:gd name="T7" fmla="*/ 0 60000 65536"/>
              <a:gd name="T8" fmla="*/ 0 60000 65536"/>
              <a:gd name="T9" fmla="*/ 0 w 396"/>
              <a:gd name="T10" fmla="*/ 0 h 196"/>
              <a:gd name="T11" fmla="*/ 396 w 396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196">
                <a:moveTo>
                  <a:pt x="396" y="196"/>
                </a:moveTo>
                <a:cubicBezTo>
                  <a:pt x="360" y="190"/>
                  <a:pt x="243" y="193"/>
                  <a:pt x="177" y="160"/>
                </a:cubicBezTo>
                <a:cubicBezTo>
                  <a:pt x="111" y="127"/>
                  <a:pt x="37" y="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136" name="Picture 88" descr="French fla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032125" y="3995738"/>
            <a:ext cx="2492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7" name="Picture 89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6" name="Picture 91" descr="French fla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14613" y="6284913"/>
            <a:ext cx="2492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3" name="Picture 95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02238" y="37639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4" name="Picture 96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43688" y="47704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5" name="Picture 97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57988" y="51133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6" name="Picture 98" descr="union-jack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53175" y="5813425"/>
            <a:ext cx="163513" cy="7461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47" name="Freeform 99"/>
          <p:cNvSpPr>
            <a:spLocks/>
          </p:cNvSpPr>
          <p:nvPr/>
        </p:nvSpPr>
        <p:spPr bwMode="auto">
          <a:xfrm>
            <a:off x="5276850" y="3895725"/>
            <a:ext cx="781050" cy="595313"/>
          </a:xfrm>
          <a:custGeom>
            <a:avLst/>
            <a:gdLst>
              <a:gd name="T0" fmla="*/ 0 w 492"/>
              <a:gd name="T1" fmla="*/ 0 h 375"/>
              <a:gd name="T2" fmla="*/ 2147483647 w 492"/>
              <a:gd name="T3" fmla="*/ 2147483647 h 375"/>
              <a:gd name="T4" fmla="*/ 2147483647 w 492"/>
              <a:gd name="T5" fmla="*/ 2147483647 h 375"/>
              <a:gd name="T6" fmla="*/ 0 60000 65536"/>
              <a:gd name="T7" fmla="*/ 0 60000 65536"/>
              <a:gd name="T8" fmla="*/ 0 60000 65536"/>
              <a:gd name="T9" fmla="*/ 0 w 492"/>
              <a:gd name="T10" fmla="*/ 0 h 375"/>
              <a:gd name="T11" fmla="*/ 492 w 492"/>
              <a:gd name="T12" fmla="*/ 375 h 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375">
                <a:moveTo>
                  <a:pt x="0" y="0"/>
                </a:moveTo>
                <a:cubicBezTo>
                  <a:pt x="32" y="53"/>
                  <a:pt x="110" y="261"/>
                  <a:pt x="192" y="318"/>
                </a:cubicBezTo>
                <a:cubicBezTo>
                  <a:pt x="274" y="375"/>
                  <a:pt x="430" y="337"/>
                  <a:pt x="492" y="34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48" name="Freeform 100"/>
          <p:cNvSpPr>
            <a:spLocks/>
          </p:cNvSpPr>
          <p:nvPr/>
        </p:nvSpPr>
        <p:spPr bwMode="auto">
          <a:xfrm>
            <a:off x="6153150" y="4505325"/>
            <a:ext cx="438150" cy="314325"/>
          </a:xfrm>
          <a:custGeom>
            <a:avLst/>
            <a:gdLst>
              <a:gd name="T0" fmla="*/ 2147483647 w 276"/>
              <a:gd name="T1" fmla="*/ 2147483647 h 198"/>
              <a:gd name="T2" fmla="*/ 2147483647 w 276"/>
              <a:gd name="T3" fmla="*/ 2147483647 h 198"/>
              <a:gd name="T4" fmla="*/ 0 w 276"/>
              <a:gd name="T5" fmla="*/ 0 h 198"/>
              <a:gd name="T6" fmla="*/ 0 60000 65536"/>
              <a:gd name="T7" fmla="*/ 0 60000 65536"/>
              <a:gd name="T8" fmla="*/ 0 60000 65536"/>
              <a:gd name="T9" fmla="*/ 0 w 276"/>
              <a:gd name="T10" fmla="*/ 0 h 198"/>
              <a:gd name="T11" fmla="*/ 276 w 276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198">
                <a:moveTo>
                  <a:pt x="276" y="198"/>
                </a:moveTo>
                <a:cubicBezTo>
                  <a:pt x="251" y="191"/>
                  <a:pt x="172" y="189"/>
                  <a:pt x="126" y="156"/>
                </a:cubicBezTo>
                <a:cubicBezTo>
                  <a:pt x="80" y="123"/>
                  <a:pt x="26" y="3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49" name="Freeform 101"/>
          <p:cNvSpPr>
            <a:spLocks/>
          </p:cNvSpPr>
          <p:nvPr/>
        </p:nvSpPr>
        <p:spPr bwMode="auto">
          <a:xfrm>
            <a:off x="6430963" y="5238750"/>
            <a:ext cx="293687" cy="523875"/>
          </a:xfrm>
          <a:custGeom>
            <a:avLst/>
            <a:gdLst>
              <a:gd name="T0" fmla="*/ 2147483647 w 185"/>
              <a:gd name="T1" fmla="*/ 0 h 330"/>
              <a:gd name="T2" fmla="*/ 2147483647 w 185"/>
              <a:gd name="T3" fmla="*/ 2147483647 h 330"/>
              <a:gd name="T4" fmla="*/ 2147483647 w 185"/>
              <a:gd name="T5" fmla="*/ 2147483647 h 330"/>
              <a:gd name="T6" fmla="*/ 0 60000 65536"/>
              <a:gd name="T7" fmla="*/ 0 60000 65536"/>
              <a:gd name="T8" fmla="*/ 0 60000 65536"/>
              <a:gd name="T9" fmla="*/ 0 w 185"/>
              <a:gd name="T10" fmla="*/ 0 h 330"/>
              <a:gd name="T11" fmla="*/ 185 w 185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" h="330">
                <a:moveTo>
                  <a:pt x="185" y="0"/>
                </a:moveTo>
                <a:cubicBezTo>
                  <a:pt x="157" y="31"/>
                  <a:pt x="46" y="131"/>
                  <a:pt x="23" y="186"/>
                </a:cubicBezTo>
                <a:cubicBezTo>
                  <a:pt x="0" y="241"/>
                  <a:pt x="42" y="300"/>
                  <a:pt x="47" y="33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0" name="Freeform 102"/>
          <p:cNvSpPr>
            <a:spLocks/>
          </p:cNvSpPr>
          <p:nvPr/>
        </p:nvSpPr>
        <p:spPr bwMode="auto">
          <a:xfrm>
            <a:off x="6124575" y="5429250"/>
            <a:ext cx="152400" cy="371475"/>
          </a:xfrm>
          <a:custGeom>
            <a:avLst/>
            <a:gdLst>
              <a:gd name="T0" fmla="*/ 0 w 96"/>
              <a:gd name="T1" fmla="*/ 0 h 234"/>
              <a:gd name="T2" fmla="*/ 2147483647 w 96"/>
              <a:gd name="T3" fmla="*/ 2147483647 h 234"/>
              <a:gd name="T4" fmla="*/ 2147483647 w 96"/>
              <a:gd name="T5" fmla="*/ 2147483647 h 234"/>
              <a:gd name="T6" fmla="*/ 0 60000 65536"/>
              <a:gd name="T7" fmla="*/ 0 60000 65536"/>
              <a:gd name="T8" fmla="*/ 0 60000 65536"/>
              <a:gd name="T9" fmla="*/ 0 w 96"/>
              <a:gd name="T10" fmla="*/ 0 h 234"/>
              <a:gd name="T11" fmla="*/ 96 w 96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34">
                <a:moveTo>
                  <a:pt x="0" y="0"/>
                </a:moveTo>
                <a:cubicBezTo>
                  <a:pt x="13" y="29"/>
                  <a:pt x="62" y="135"/>
                  <a:pt x="78" y="174"/>
                </a:cubicBezTo>
                <a:cubicBezTo>
                  <a:pt x="94" y="213"/>
                  <a:pt x="92" y="222"/>
                  <a:pt x="96" y="23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83" name="Freeform 135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85" name="Freeform 137"/>
          <p:cNvSpPr>
            <a:spLocks/>
          </p:cNvSpPr>
          <p:nvPr/>
        </p:nvSpPr>
        <p:spPr bwMode="auto">
          <a:xfrm rot="7887764">
            <a:off x="6385719" y="6269832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6707188" y="6551613"/>
            <a:ext cx="149225" cy="173037"/>
            <a:chOff x="549" y="3539"/>
            <a:chExt cx="342" cy="397"/>
          </a:xfrm>
        </p:grpSpPr>
        <p:sp>
          <p:nvSpPr>
            <p:cNvPr id="3228" name="Freeform 139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9" name="Line 140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0" name="Line 141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1" name="Line 142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2" name="Line 143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6846888" y="6561138"/>
            <a:ext cx="149225" cy="173037"/>
            <a:chOff x="549" y="3539"/>
            <a:chExt cx="342" cy="397"/>
          </a:xfrm>
        </p:grpSpPr>
        <p:sp>
          <p:nvSpPr>
            <p:cNvPr id="3223" name="Freeform 145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4" name="Line 146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5" name="Line 147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6" name="Line 148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7" name="Line 149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6999288" y="6580188"/>
            <a:ext cx="149225" cy="173037"/>
            <a:chOff x="549" y="3539"/>
            <a:chExt cx="342" cy="397"/>
          </a:xfrm>
        </p:grpSpPr>
        <p:sp>
          <p:nvSpPr>
            <p:cNvPr id="3218" name="Freeform 151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9" name="Line 152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0" name="Line 153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1" name="Line 154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2" name="Line 155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204" name="Picture 156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5" name="Picture 157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6" name="Picture 158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7" name="Freeform 159"/>
          <p:cNvSpPr>
            <a:spLocks/>
          </p:cNvSpPr>
          <p:nvPr/>
        </p:nvSpPr>
        <p:spPr bwMode="auto">
          <a:xfrm rot="-145884">
            <a:off x="4213225" y="1116013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8" name="Group 160"/>
          <p:cNvGrpSpPr>
            <a:grpSpLocks/>
          </p:cNvGrpSpPr>
          <p:nvPr/>
        </p:nvGrpSpPr>
        <p:grpSpPr bwMode="auto">
          <a:xfrm>
            <a:off x="4292600" y="679450"/>
            <a:ext cx="149225" cy="173038"/>
            <a:chOff x="549" y="3539"/>
            <a:chExt cx="342" cy="397"/>
          </a:xfrm>
        </p:grpSpPr>
        <p:sp>
          <p:nvSpPr>
            <p:cNvPr id="3213" name="Freeform 161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4" name="Line 162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5" name="Line 163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6" name="Line 164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7" name="Line 165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14" name="Freeform 166"/>
          <p:cNvSpPr>
            <a:spLocks/>
          </p:cNvSpPr>
          <p:nvPr/>
        </p:nvSpPr>
        <p:spPr bwMode="auto">
          <a:xfrm rot="867324">
            <a:off x="4559300" y="941388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4721225" y="492125"/>
            <a:ext cx="149225" cy="173038"/>
            <a:chOff x="549" y="3539"/>
            <a:chExt cx="342" cy="397"/>
          </a:xfrm>
        </p:grpSpPr>
        <p:sp>
          <p:nvSpPr>
            <p:cNvPr id="3208" name="Freeform 168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09" name="Line 169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0" name="Line 170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1" name="Line 171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2" name="Line 172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21" name="AutoShape 173"/>
          <p:cNvSpPr>
            <a:spLocks noChangeArrowheads="1"/>
          </p:cNvSpPr>
          <p:nvPr/>
        </p:nvSpPr>
        <p:spPr bwMode="auto">
          <a:xfrm>
            <a:off x="5997575" y="2430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2" name="AutoShape 174"/>
          <p:cNvSpPr>
            <a:spLocks noChangeArrowheads="1"/>
          </p:cNvSpPr>
          <p:nvPr/>
        </p:nvSpPr>
        <p:spPr bwMode="auto">
          <a:xfrm>
            <a:off x="6359525" y="24876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3" name="AutoShape 175"/>
          <p:cNvSpPr>
            <a:spLocks noChangeArrowheads="1"/>
          </p:cNvSpPr>
          <p:nvPr/>
        </p:nvSpPr>
        <p:spPr bwMode="auto">
          <a:xfrm>
            <a:off x="4806950" y="525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4" name="AutoShape 176"/>
          <p:cNvSpPr>
            <a:spLocks noChangeArrowheads="1"/>
          </p:cNvSpPr>
          <p:nvPr/>
        </p:nvSpPr>
        <p:spPr bwMode="auto">
          <a:xfrm>
            <a:off x="4416425" y="6873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5" name="AutoShape 177"/>
          <p:cNvSpPr>
            <a:spLocks noChangeArrowheads="1"/>
          </p:cNvSpPr>
          <p:nvPr/>
        </p:nvSpPr>
        <p:spPr bwMode="auto">
          <a:xfrm>
            <a:off x="4302125" y="1730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6" name="AutoShape 178"/>
          <p:cNvSpPr>
            <a:spLocks noChangeArrowheads="1"/>
          </p:cNvSpPr>
          <p:nvPr/>
        </p:nvSpPr>
        <p:spPr bwMode="auto">
          <a:xfrm>
            <a:off x="5902325" y="51450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7" name="AutoShape 179"/>
          <p:cNvSpPr>
            <a:spLocks noChangeArrowheads="1"/>
          </p:cNvSpPr>
          <p:nvPr/>
        </p:nvSpPr>
        <p:spPr bwMode="auto">
          <a:xfrm>
            <a:off x="3673475" y="2449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8" name="AutoShape 180"/>
          <p:cNvSpPr>
            <a:spLocks noChangeArrowheads="1"/>
          </p:cNvSpPr>
          <p:nvPr/>
        </p:nvSpPr>
        <p:spPr bwMode="auto">
          <a:xfrm>
            <a:off x="3502025" y="27828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1" name="AutoShape 183"/>
          <p:cNvSpPr>
            <a:spLocks noChangeArrowheads="1"/>
          </p:cNvSpPr>
          <p:nvPr/>
        </p:nvSpPr>
        <p:spPr bwMode="auto">
          <a:xfrm>
            <a:off x="6007100" y="42783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2" name="AutoShape 184"/>
          <p:cNvSpPr>
            <a:spLocks noChangeArrowheads="1"/>
          </p:cNvSpPr>
          <p:nvPr/>
        </p:nvSpPr>
        <p:spPr bwMode="auto">
          <a:xfrm>
            <a:off x="6245225" y="56118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3" name="AutoShape 185"/>
          <p:cNvSpPr>
            <a:spLocks noChangeArrowheads="1"/>
          </p:cNvSpPr>
          <p:nvPr/>
        </p:nvSpPr>
        <p:spPr bwMode="auto">
          <a:xfrm>
            <a:off x="6845300" y="65532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4" name="AutoShape 186"/>
          <p:cNvSpPr>
            <a:spLocks noChangeArrowheads="1"/>
          </p:cNvSpPr>
          <p:nvPr/>
        </p:nvSpPr>
        <p:spPr bwMode="auto">
          <a:xfrm>
            <a:off x="6016625" y="53451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6" name="Freeform 188"/>
          <p:cNvSpPr>
            <a:spLocks/>
          </p:cNvSpPr>
          <p:nvPr/>
        </p:nvSpPr>
        <p:spPr bwMode="auto">
          <a:xfrm rot="10027878">
            <a:off x="2914650" y="1971675"/>
            <a:ext cx="268288" cy="211138"/>
          </a:xfrm>
          <a:custGeom>
            <a:avLst/>
            <a:gdLst>
              <a:gd name="T0" fmla="*/ 2147483647 w 1151"/>
              <a:gd name="T1" fmla="*/ 2147483647 h 907"/>
              <a:gd name="T2" fmla="*/ 2147483647 w 1151"/>
              <a:gd name="T3" fmla="*/ 2147483647 h 907"/>
              <a:gd name="T4" fmla="*/ 2147483647 w 1151"/>
              <a:gd name="T5" fmla="*/ 2147483647 h 907"/>
              <a:gd name="T6" fmla="*/ 2147483647 w 1151"/>
              <a:gd name="T7" fmla="*/ 2147483647 h 907"/>
              <a:gd name="T8" fmla="*/ 2147483647 w 1151"/>
              <a:gd name="T9" fmla="*/ 2147483647 h 907"/>
              <a:gd name="T10" fmla="*/ 2147483647 w 1151"/>
              <a:gd name="T11" fmla="*/ 2147483647 h 907"/>
              <a:gd name="T12" fmla="*/ 2147483647 w 1151"/>
              <a:gd name="T13" fmla="*/ 2147483647 h 907"/>
              <a:gd name="T14" fmla="*/ 2147483647 w 1151"/>
              <a:gd name="T15" fmla="*/ 2147483647 h 907"/>
              <a:gd name="T16" fmla="*/ 2147483647 w 1151"/>
              <a:gd name="T17" fmla="*/ 2147483647 h 907"/>
              <a:gd name="T18" fmla="*/ 2147483647 w 1151"/>
              <a:gd name="T19" fmla="*/ 2147483647 h 907"/>
              <a:gd name="T20" fmla="*/ 2147483647 w 1151"/>
              <a:gd name="T21" fmla="*/ 2147483647 h 907"/>
              <a:gd name="T22" fmla="*/ 2147483647 w 1151"/>
              <a:gd name="T23" fmla="*/ 2147483647 h 907"/>
              <a:gd name="T24" fmla="*/ 2147483647 w 1151"/>
              <a:gd name="T25" fmla="*/ 2147483647 h 907"/>
              <a:gd name="T26" fmla="*/ 2147483647 w 1151"/>
              <a:gd name="T27" fmla="*/ 2147483647 h 907"/>
              <a:gd name="T28" fmla="*/ 2147483647 w 1151"/>
              <a:gd name="T29" fmla="*/ 2147483647 h 907"/>
              <a:gd name="T30" fmla="*/ 2147483647 w 1151"/>
              <a:gd name="T31" fmla="*/ 2147483647 h 907"/>
              <a:gd name="T32" fmla="*/ 2147483647 w 1151"/>
              <a:gd name="T33" fmla="*/ 2147483647 h 907"/>
              <a:gd name="T34" fmla="*/ 2147483647 w 1151"/>
              <a:gd name="T35" fmla="*/ 2147483647 h 907"/>
              <a:gd name="T36" fmla="*/ 2147483647 w 1151"/>
              <a:gd name="T37" fmla="*/ 2147483647 h 907"/>
              <a:gd name="T38" fmla="*/ 2147483647 w 1151"/>
              <a:gd name="T39" fmla="*/ 2147483647 h 907"/>
              <a:gd name="T40" fmla="*/ 2147483647 w 1151"/>
              <a:gd name="T41" fmla="*/ 2147483647 h 907"/>
              <a:gd name="T42" fmla="*/ 2147483647 w 1151"/>
              <a:gd name="T43" fmla="*/ 2147483647 h 907"/>
              <a:gd name="T44" fmla="*/ 2147483647 w 1151"/>
              <a:gd name="T45" fmla="*/ 2147483647 h 907"/>
              <a:gd name="T46" fmla="*/ 2147483647 w 1151"/>
              <a:gd name="T47" fmla="*/ 2147483647 h 907"/>
              <a:gd name="T48" fmla="*/ 2147483647 w 1151"/>
              <a:gd name="T49" fmla="*/ 2147483647 h 907"/>
              <a:gd name="T50" fmla="*/ 2147483647 w 1151"/>
              <a:gd name="T51" fmla="*/ 2147483647 h 907"/>
              <a:gd name="T52" fmla="*/ 2147483647 w 1151"/>
              <a:gd name="T53" fmla="*/ 2147483647 h 907"/>
              <a:gd name="T54" fmla="*/ 2147483647 w 1151"/>
              <a:gd name="T55" fmla="*/ 2147483647 h 907"/>
              <a:gd name="T56" fmla="*/ 2147483647 w 1151"/>
              <a:gd name="T57" fmla="*/ 2147483647 h 907"/>
              <a:gd name="T58" fmla="*/ 2147483647 w 1151"/>
              <a:gd name="T59" fmla="*/ 2147483647 h 907"/>
              <a:gd name="T60" fmla="*/ 2147483647 w 1151"/>
              <a:gd name="T61" fmla="*/ 2147483647 h 907"/>
              <a:gd name="T62" fmla="*/ 2147483647 w 1151"/>
              <a:gd name="T63" fmla="*/ 2147483647 h 907"/>
              <a:gd name="T64" fmla="*/ 2147483647 w 1151"/>
              <a:gd name="T65" fmla="*/ 2147483647 h 907"/>
              <a:gd name="T66" fmla="*/ 2147483647 w 1151"/>
              <a:gd name="T67" fmla="*/ 2147483647 h 907"/>
              <a:gd name="T68" fmla="*/ 2147483647 w 1151"/>
              <a:gd name="T69" fmla="*/ 2147483647 h 907"/>
              <a:gd name="T70" fmla="*/ 2147483647 w 1151"/>
              <a:gd name="T71" fmla="*/ 2147483647 h 907"/>
              <a:gd name="T72" fmla="*/ 2147483647 w 1151"/>
              <a:gd name="T73" fmla="*/ 2147483647 h 907"/>
              <a:gd name="T74" fmla="*/ 2147483647 w 1151"/>
              <a:gd name="T75" fmla="*/ 2147483647 h 9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51"/>
              <a:gd name="T115" fmla="*/ 0 h 907"/>
              <a:gd name="T116" fmla="*/ 1151 w 1151"/>
              <a:gd name="T117" fmla="*/ 907 h 9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51" h="907">
                <a:moveTo>
                  <a:pt x="580" y="1"/>
                </a:moveTo>
                <a:cubicBezTo>
                  <a:pt x="590" y="2"/>
                  <a:pt x="601" y="31"/>
                  <a:pt x="610" y="47"/>
                </a:cubicBezTo>
                <a:cubicBezTo>
                  <a:pt x="619" y="63"/>
                  <a:pt x="627" y="73"/>
                  <a:pt x="632" y="95"/>
                </a:cubicBezTo>
                <a:lnTo>
                  <a:pt x="640" y="179"/>
                </a:lnTo>
                <a:lnTo>
                  <a:pt x="780" y="179"/>
                </a:lnTo>
                <a:cubicBezTo>
                  <a:pt x="822" y="180"/>
                  <a:pt x="850" y="183"/>
                  <a:pt x="892" y="188"/>
                </a:cubicBezTo>
                <a:cubicBezTo>
                  <a:pt x="934" y="193"/>
                  <a:pt x="990" y="196"/>
                  <a:pt x="1032" y="209"/>
                </a:cubicBezTo>
                <a:cubicBezTo>
                  <a:pt x="1074" y="222"/>
                  <a:pt x="1141" y="241"/>
                  <a:pt x="1146" y="265"/>
                </a:cubicBezTo>
                <a:cubicBezTo>
                  <a:pt x="1151" y="289"/>
                  <a:pt x="1095" y="330"/>
                  <a:pt x="1060" y="353"/>
                </a:cubicBezTo>
                <a:cubicBezTo>
                  <a:pt x="1025" y="376"/>
                  <a:pt x="979" y="389"/>
                  <a:pt x="934" y="401"/>
                </a:cubicBezTo>
                <a:cubicBezTo>
                  <a:pt x="889" y="413"/>
                  <a:pt x="839" y="421"/>
                  <a:pt x="792" y="427"/>
                </a:cubicBezTo>
                <a:cubicBezTo>
                  <a:pt x="745" y="433"/>
                  <a:pt x="683" y="427"/>
                  <a:pt x="654" y="439"/>
                </a:cubicBezTo>
                <a:cubicBezTo>
                  <a:pt x="625" y="451"/>
                  <a:pt x="627" y="446"/>
                  <a:pt x="618" y="501"/>
                </a:cubicBezTo>
                <a:lnTo>
                  <a:pt x="598" y="772"/>
                </a:lnTo>
                <a:lnTo>
                  <a:pt x="640" y="780"/>
                </a:lnTo>
                <a:cubicBezTo>
                  <a:pt x="658" y="786"/>
                  <a:pt x="692" y="797"/>
                  <a:pt x="708" y="808"/>
                </a:cubicBezTo>
                <a:cubicBezTo>
                  <a:pt x="724" y="819"/>
                  <a:pt x="739" y="833"/>
                  <a:pt x="738" y="848"/>
                </a:cubicBezTo>
                <a:cubicBezTo>
                  <a:pt x="737" y="863"/>
                  <a:pt x="724" y="889"/>
                  <a:pt x="702" y="898"/>
                </a:cubicBezTo>
                <a:cubicBezTo>
                  <a:pt x="680" y="907"/>
                  <a:pt x="626" y="904"/>
                  <a:pt x="604" y="900"/>
                </a:cubicBezTo>
                <a:lnTo>
                  <a:pt x="572" y="872"/>
                </a:lnTo>
                <a:lnTo>
                  <a:pt x="544" y="902"/>
                </a:lnTo>
                <a:lnTo>
                  <a:pt x="440" y="898"/>
                </a:lnTo>
                <a:cubicBezTo>
                  <a:pt x="417" y="889"/>
                  <a:pt x="406" y="863"/>
                  <a:pt x="408" y="846"/>
                </a:cubicBezTo>
                <a:cubicBezTo>
                  <a:pt x="410" y="829"/>
                  <a:pt x="432" y="809"/>
                  <a:pt x="450" y="798"/>
                </a:cubicBezTo>
                <a:cubicBezTo>
                  <a:pt x="468" y="787"/>
                  <a:pt x="498" y="782"/>
                  <a:pt x="514" y="778"/>
                </a:cubicBezTo>
                <a:lnTo>
                  <a:pt x="548" y="772"/>
                </a:lnTo>
                <a:lnTo>
                  <a:pt x="528" y="491"/>
                </a:lnTo>
                <a:cubicBezTo>
                  <a:pt x="518" y="435"/>
                  <a:pt x="517" y="447"/>
                  <a:pt x="486" y="435"/>
                </a:cubicBezTo>
                <a:cubicBezTo>
                  <a:pt x="455" y="423"/>
                  <a:pt x="391" y="428"/>
                  <a:pt x="344" y="421"/>
                </a:cubicBezTo>
                <a:cubicBezTo>
                  <a:pt x="297" y="414"/>
                  <a:pt x="245" y="404"/>
                  <a:pt x="206" y="393"/>
                </a:cubicBezTo>
                <a:cubicBezTo>
                  <a:pt x="167" y="382"/>
                  <a:pt x="140" y="376"/>
                  <a:pt x="108" y="355"/>
                </a:cubicBezTo>
                <a:cubicBezTo>
                  <a:pt x="76" y="334"/>
                  <a:pt x="0" y="295"/>
                  <a:pt x="10" y="269"/>
                </a:cubicBezTo>
                <a:cubicBezTo>
                  <a:pt x="20" y="243"/>
                  <a:pt x="109" y="213"/>
                  <a:pt x="170" y="197"/>
                </a:cubicBezTo>
                <a:cubicBezTo>
                  <a:pt x="231" y="181"/>
                  <a:pt x="315" y="179"/>
                  <a:pt x="374" y="175"/>
                </a:cubicBezTo>
                <a:lnTo>
                  <a:pt x="522" y="175"/>
                </a:lnTo>
                <a:lnTo>
                  <a:pt x="530" y="95"/>
                </a:lnTo>
                <a:cubicBezTo>
                  <a:pt x="535" y="73"/>
                  <a:pt x="544" y="59"/>
                  <a:pt x="552" y="43"/>
                </a:cubicBezTo>
                <a:cubicBezTo>
                  <a:pt x="560" y="27"/>
                  <a:pt x="570" y="0"/>
                  <a:pt x="580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8" name="Freeform 190"/>
          <p:cNvSpPr>
            <a:spLocks/>
          </p:cNvSpPr>
          <p:nvPr/>
        </p:nvSpPr>
        <p:spPr bwMode="auto">
          <a:xfrm rot="6640897">
            <a:off x="2663825" y="2184400"/>
            <a:ext cx="268288" cy="211138"/>
          </a:xfrm>
          <a:custGeom>
            <a:avLst/>
            <a:gdLst>
              <a:gd name="T0" fmla="*/ 2147483647 w 1151"/>
              <a:gd name="T1" fmla="*/ 2147483647 h 907"/>
              <a:gd name="T2" fmla="*/ 2147483647 w 1151"/>
              <a:gd name="T3" fmla="*/ 2147483647 h 907"/>
              <a:gd name="T4" fmla="*/ 2147483647 w 1151"/>
              <a:gd name="T5" fmla="*/ 2147483647 h 907"/>
              <a:gd name="T6" fmla="*/ 2147483647 w 1151"/>
              <a:gd name="T7" fmla="*/ 2147483647 h 907"/>
              <a:gd name="T8" fmla="*/ 2147483647 w 1151"/>
              <a:gd name="T9" fmla="*/ 2147483647 h 907"/>
              <a:gd name="T10" fmla="*/ 2147483647 w 1151"/>
              <a:gd name="T11" fmla="*/ 2147483647 h 907"/>
              <a:gd name="T12" fmla="*/ 2147483647 w 1151"/>
              <a:gd name="T13" fmla="*/ 2147483647 h 907"/>
              <a:gd name="T14" fmla="*/ 2147483647 w 1151"/>
              <a:gd name="T15" fmla="*/ 2147483647 h 907"/>
              <a:gd name="T16" fmla="*/ 2147483647 w 1151"/>
              <a:gd name="T17" fmla="*/ 2147483647 h 907"/>
              <a:gd name="T18" fmla="*/ 2147483647 w 1151"/>
              <a:gd name="T19" fmla="*/ 2147483647 h 907"/>
              <a:gd name="T20" fmla="*/ 2147483647 w 1151"/>
              <a:gd name="T21" fmla="*/ 2147483647 h 907"/>
              <a:gd name="T22" fmla="*/ 2147483647 w 1151"/>
              <a:gd name="T23" fmla="*/ 2147483647 h 907"/>
              <a:gd name="T24" fmla="*/ 2147483647 w 1151"/>
              <a:gd name="T25" fmla="*/ 2147483647 h 907"/>
              <a:gd name="T26" fmla="*/ 2147483647 w 1151"/>
              <a:gd name="T27" fmla="*/ 2147483647 h 907"/>
              <a:gd name="T28" fmla="*/ 2147483647 w 1151"/>
              <a:gd name="T29" fmla="*/ 2147483647 h 907"/>
              <a:gd name="T30" fmla="*/ 2147483647 w 1151"/>
              <a:gd name="T31" fmla="*/ 2147483647 h 907"/>
              <a:gd name="T32" fmla="*/ 2147483647 w 1151"/>
              <a:gd name="T33" fmla="*/ 2147483647 h 907"/>
              <a:gd name="T34" fmla="*/ 2147483647 w 1151"/>
              <a:gd name="T35" fmla="*/ 2147483647 h 907"/>
              <a:gd name="T36" fmla="*/ 2147483647 w 1151"/>
              <a:gd name="T37" fmla="*/ 2147483647 h 907"/>
              <a:gd name="T38" fmla="*/ 2147483647 w 1151"/>
              <a:gd name="T39" fmla="*/ 2147483647 h 907"/>
              <a:gd name="T40" fmla="*/ 2147483647 w 1151"/>
              <a:gd name="T41" fmla="*/ 2147483647 h 907"/>
              <a:gd name="T42" fmla="*/ 2147483647 w 1151"/>
              <a:gd name="T43" fmla="*/ 2147483647 h 907"/>
              <a:gd name="T44" fmla="*/ 2147483647 w 1151"/>
              <a:gd name="T45" fmla="*/ 2147483647 h 907"/>
              <a:gd name="T46" fmla="*/ 2147483647 w 1151"/>
              <a:gd name="T47" fmla="*/ 2147483647 h 907"/>
              <a:gd name="T48" fmla="*/ 2147483647 w 1151"/>
              <a:gd name="T49" fmla="*/ 2147483647 h 907"/>
              <a:gd name="T50" fmla="*/ 2147483647 w 1151"/>
              <a:gd name="T51" fmla="*/ 2147483647 h 907"/>
              <a:gd name="T52" fmla="*/ 2147483647 w 1151"/>
              <a:gd name="T53" fmla="*/ 2147483647 h 907"/>
              <a:gd name="T54" fmla="*/ 2147483647 w 1151"/>
              <a:gd name="T55" fmla="*/ 2147483647 h 907"/>
              <a:gd name="T56" fmla="*/ 2147483647 w 1151"/>
              <a:gd name="T57" fmla="*/ 2147483647 h 907"/>
              <a:gd name="T58" fmla="*/ 2147483647 w 1151"/>
              <a:gd name="T59" fmla="*/ 2147483647 h 907"/>
              <a:gd name="T60" fmla="*/ 2147483647 w 1151"/>
              <a:gd name="T61" fmla="*/ 2147483647 h 907"/>
              <a:gd name="T62" fmla="*/ 2147483647 w 1151"/>
              <a:gd name="T63" fmla="*/ 2147483647 h 907"/>
              <a:gd name="T64" fmla="*/ 2147483647 w 1151"/>
              <a:gd name="T65" fmla="*/ 2147483647 h 907"/>
              <a:gd name="T66" fmla="*/ 2147483647 w 1151"/>
              <a:gd name="T67" fmla="*/ 2147483647 h 907"/>
              <a:gd name="T68" fmla="*/ 2147483647 w 1151"/>
              <a:gd name="T69" fmla="*/ 2147483647 h 907"/>
              <a:gd name="T70" fmla="*/ 2147483647 w 1151"/>
              <a:gd name="T71" fmla="*/ 2147483647 h 907"/>
              <a:gd name="T72" fmla="*/ 2147483647 w 1151"/>
              <a:gd name="T73" fmla="*/ 2147483647 h 907"/>
              <a:gd name="T74" fmla="*/ 2147483647 w 1151"/>
              <a:gd name="T75" fmla="*/ 2147483647 h 9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51"/>
              <a:gd name="T115" fmla="*/ 0 h 907"/>
              <a:gd name="T116" fmla="*/ 1151 w 1151"/>
              <a:gd name="T117" fmla="*/ 907 h 9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51" h="907">
                <a:moveTo>
                  <a:pt x="580" y="1"/>
                </a:moveTo>
                <a:cubicBezTo>
                  <a:pt x="590" y="2"/>
                  <a:pt x="601" y="31"/>
                  <a:pt x="610" y="47"/>
                </a:cubicBezTo>
                <a:cubicBezTo>
                  <a:pt x="619" y="63"/>
                  <a:pt x="627" y="73"/>
                  <a:pt x="632" y="95"/>
                </a:cubicBezTo>
                <a:lnTo>
                  <a:pt x="640" y="179"/>
                </a:lnTo>
                <a:lnTo>
                  <a:pt x="780" y="179"/>
                </a:lnTo>
                <a:cubicBezTo>
                  <a:pt x="822" y="180"/>
                  <a:pt x="850" y="183"/>
                  <a:pt x="892" y="188"/>
                </a:cubicBezTo>
                <a:cubicBezTo>
                  <a:pt x="934" y="193"/>
                  <a:pt x="990" y="196"/>
                  <a:pt x="1032" y="209"/>
                </a:cubicBezTo>
                <a:cubicBezTo>
                  <a:pt x="1074" y="222"/>
                  <a:pt x="1141" y="241"/>
                  <a:pt x="1146" y="265"/>
                </a:cubicBezTo>
                <a:cubicBezTo>
                  <a:pt x="1151" y="289"/>
                  <a:pt x="1095" y="330"/>
                  <a:pt x="1060" y="353"/>
                </a:cubicBezTo>
                <a:cubicBezTo>
                  <a:pt x="1025" y="376"/>
                  <a:pt x="979" y="389"/>
                  <a:pt x="934" y="401"/>
                </a:cubicBezTo>
                <a:cubicBezTo>
                  <a:pt x="889" y="413"/>
                  <a:pt x="839" y="421"/>
                  <a:pt x="792" y="427"/>
                </a:cubicBezTo>
                <a:cubicBezTo>
                  <a:pt x="745" y="433"/>
                  <a:pt x="683" y="427"/>
                  <a:pt x="654" y="439"/>
                </a:cubicBezTo>
                <a:cubicBezTo>
                  <a:pt x="625" y="451"/>
                  <a:pt x="627" y="446"/>
                  <a:pt x="618" y="501"/>
                </a:cubicBezTo>
                <a:lnTo>
                  <a:pt x="598" y="772"/>
                </a:lnTo>
                <a:lnTo>
                  <a:pt x="640" y="780"/>
                </a:lnTo>
                <a:cubicBezTo>
                  <a:pt x="658" y="786"/>
                  <a:pt x="692" y="797"/>
                  <a:pt x="708" y="808"/>
                </a:cubicBezTo>
                <a:cubicBezTo>
                  <a:pt x="724" y="819"/>
                  <a:pt x="739" y="833"/>
                  <a:pt x="738" y="848"/>
                </a:cubicBezTo>
                <a:cubicBezTo>
                  <a:pt x="737" y="863"/>
                  <a:pt x="724" y="889"/>
                  <a:pt x="702" y="898"/>
                </a:cubicBezTo>
                <a:cubicBezTo>
                  <a:pt x="680" y="907"/>
                  <a:pt x="626" y="904"/>
                  <a:pt x="604" y="900"/>
                </a:cubicBezTo>
                <a:lnTo>
                  <a:pt x="572" y="872"/>
                </a:lnTo>
                <a:lnTo>
                  <a:pt x="544" y="902"/>
                </a:lnTo>
                <a:lnTo>
                  <a:pt x="440" y="898"/>
                </a:lnTo>
                <a:cubicBezTo>
                  <a:pt x="417" y="889"/>
                  <a:pt x="406" y="863"/>
                  <a:pt x="408" y="846"/>
                </a:cubicBezTo>
                <a:cubicBezTo>
                  <a:pt x="410" y="829"/>
                  <a:pt x="432" y="809"/>
                  <a:pt x="450" y="798"/>
                </a:cubicBezTo>
                <a:cubicBezTo>
                  <a:pt x="468" y="787"/>
                  <a:pt x="498" y="782"/>
                  <a:pt x="514" y="778"/>
                </a:cubicBezTo>
                <a:lnTo>
                  <a:pt x="548" y="772"/>
                </a:lnTo>
                <a:lnTo>
                  <a:pt x="528" y="491"/>
                </a:lnTo>
                <a:cubicBezTo>
                  <a:pt x="518" y="435"/>
                  <a:pt x="517" y="447"/>
                  <a:pt x="486" y="435"/>
                </a:cubicBezTo>
                <a:cubicBezTo>
                  <a:pt x="455" y="423"/>
                  <a:pt x="391" y="428"/>
                  <a:pt x="344" y="421"/>
                </a:cubicBezTo>
                <a:cubicBezTo>
                  <a:pt x="297" y="414"/>
                  <a:pt x="245" y="404"/>
                  <a:pt x="206" y="393"/>
                </a:cubicBezTo>
                <a:cubicBezTo>
                  <a:pt x="167" y="382"/>
                  <a:pt x="140" y="376"/>
                  <a:pt x="108" y="355"/>
                </a:cubicBezTo>
                <a:cubicBezTo>
                  <a:pt x="76" y="334"/>
                  <a:pt x="0" y="295"/>
                  <a:pt x="10" y="269"/>
                </a:cubicBezTo>
                <a:cubicBezTo>
                  <a:pt x="20" y="243"/>
                  <a:pt x="109" y="213"/>
                  <a:pt x="170" y="197"/>
                </a:cubicBezTo>
                <a:cubicBezTo>
                  <a:pt x="231" y="181"/>
                  <a:pt x="315" y="179"/>
                  <a:pt x="374" y="175"/>
                </a:cubicBezTo>
                <a:lnTo>
                  <a:pt x="522" y="175"/>
                </a:lnTo>
                <a:lnTo>
                  <a:pt x="530" y="95"/>
                </a:lnTo>
                <a:cubicBezTo>
                  <a:pt x="535" y="73"/>
                  <a:pt x="544" y="59"/>
                  <a:pt x="552" y="43"/>
                </a:cubicBezTo>
                <a:cubicBezTo>
                  <a:pt x="560" y="27"/>
                  <a:pt x="570" y="0"/>
                  <a:pt x="580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9" name="AutoShape 191"/>
          <p:cNvSpPr>
            <a:spLocks noChangeArrowheads="1"/>
          </p:cNvSpPr>
          <p:nvPr/>
        </p:nvSpPr>
        <p:spPr bwMode="auto">
          <a:xfrm>
            <a:off x="2921000" y="22209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5" name="Freeform 187"/>
          <p:cNvSpPr>
            <a:spLocks/>
          </p:cNvSpPr>
          <p:nvPr/>
        </p:nvSpPr>
        <p:spPr bwMode="auto">
          <a:xfrm rot="-2330450">
            <a:off x="3173413" y="2600325"/>
            <a:ext cx="342900" cy="246063"/>
          </a:xfrm>
          <a:custGeom>
            <a:avLst/>
            <a:gdLst>
              <a:gd name="T0" fmla="*/ 2147483647 w 1223"/>
              <a:gd name="T1" fmla="*/ 2147483647 h 876"/>
              <a:gd name="T2" fmla="*/ 2147483647 w 1223"/>
              <a:gd name="T3" fmla="*/ 2147483647 h 876"/>
              <a:gd name="T4" fmla="*/ 2147483647 w 1223"/>
              <a:gd name="T5" fmla="*/ 2147483647 h 876"/>
              <a:gd name="T6" fmla="*/ 2147483647 w 1223"/>
              <a:gd name="T7" fmla="*/ 2147483647 h 876"/>
              <a:gd name="T8" fmla="*/ 2147483647 w 1223"/>
              <a:gd name="T9" fmla="*/ 2147483647 h 876"/>
              <a:gd name="T10" fmla="*/ 2147483647 w 1223"/>
              <a:gd name="T11" fmla="*/ 2147483647 h 876"/>
              <a:gd name="T12" fmla="*/ 2147483647 w 1223"/>
              <a:gd name="T13" fmla="*/ 2147483647 h 876"/>
              <a:gd name="T14" fmla="*/ 2147483647 w 1223"/>
              <a:gd name="T15" fmla="*/ 2147483647 h 876"/>
              <a:gd name="T16" fmla="*/ 2147483647 w 1223"/>
              <a:gd name="T17" fmla="*/ 2147483647 h 876"/>
              <a:gd name="T18" fmla="*/ 2147483647 w 1223"/>
              <a:gd name="T19" fmla="*/ 2147483647 h 876"/>
              <a:gd name="T20" fmla="*/ 2147483647 w 1223"/>
              <a:gd name="T21" fmla="*/ 2147483647 h 876"/>
              <a:gd name="T22" fmla="*/ 2147483647 w 1223"/>
              <a:gd name="T23" fmla="*/ 2147483647 h 876"/>
              <a:gd name="T24" fmla="*/ 2147483647 w 1223"/>
              <a:gd name="T25" fmla="*/ 2147483647 h 876"/>
              <a:gd name="T26" fmla="*/ 2147483647 w 1223"/>
              <a:gd name="T27" fmla="*/ 2147483647 h 876"/>
              <a:gd name="T28" fmla="*/ 2147483647 w 1223"/>
              <a:gd name="T29" fmla="*/ 2147483647 h 876"/>
              <a:gd name="T30" fmla="*/ 2147483647 w 1223"/>
              <a:gd name="T31" fmla="*/ 2147483647 h 876"/>
              <a:gd name="T32" fmla="*/ 2147483647 w 1223"/>
              <a:gd name="T33" fmla="*/ 2147483647 h 876"/>
              <a:gd name="T34" fmla="*/ 2147483647 w 1223"/>
              <a:gd name="T35" fmla="*/ 2147483647 h 876"/>
              <a:gd name="T36" fmla="*/ 2147483647 w 1223"/>
              <a:gd name="T37" fmla="*/ 2147483647 h 876"/>
              <a:gd name="T38" fmla="*/ 2147483647 w 1223"/>
              <a:gd name="T39" fmla="*/ 2147483647 h 876"/>
              <a:gd name="T40" fmla="*/ 2147483647 w 1223"/>
              <a:gd name="T41" fmla="*/ 2147483647 h 876"/>
              <a:gd name="T42" fmla="*/ 2147483647 w 1223"/>
              <a:gd name="T43" fmla="*/ 2147483647 h 876"/>
              <a:gd name="T44" fmla="*/ 2147483647 w 1223"/>
              <a:gd name="T45" fmla="*/ 2147483647 h 876"/>
              <a:gd name="T46" fmla="*/ 2147483647 w 1223"/>
              <a:gd name="T47" fmla="*/ 2147483647 h 876"/>
              <a:gd name="T48" fmla="*/ 2147483647 w 1223"/>
              <a:gd name="T49" fmla="*/ 2147483647 h 876"/>
              <a:gd name="T50" fmla="*/ 2147483647 w 1223"/>
              <a:gd name="T51" fmla="*/ 2147483647 h 876"/>
              <a:gd name="T52" fmla="*/ 2147483647 w 1223"/>
              <a:gd name="T53" fmla="*/ 2147483647 h 876"/>
              <a:gd name="T54" fmla="*/ 2147483647 w 1223"/>
              <a:gd name="T55" fmla="*/ 2147483647 h 876"/>
              <a:gd name="T56" fmla="*/ 2147483647 w 1223"/>
              <a:gd name="T57" fmla="*/ 2147483647 h 876"/>
              <a:gd name="T58" fmla="*/ 2147483647 w 1223"/>
              <a:gd name="T59" fmla="*/ 2147483647 h 876"/>
              <a:gd name="T60" fmla="*/ 2147483647 w 1223"/>
              <a:gd name="T61" fmla="*/ 2147483647 h 876"/>
              <a:gd name="T62" fmla="*/ 2147483647 w 1223"/>
              <a:gd name="T63" fmla="*/ 2147483647 h 876"/>
              <a:gd name="T64" fmla="*/ 2147483647 w 1223"/>
              <a:gd name="T65" fmla="*/ 2147483647 h 876"/>
              <a:gd name="T66" fmla="*/ 2147483647 w 1223"/>
              <a:gd name="T67" fmla="*/ 2147483647 h 876"/>
              <a:gd name="T68" fmla="*/ 2147483647 w 1223"/>
              <a:gd name="T69" fmla="*/ 2147483647 h 876"/>
              <a:gd name="T70" fmla="*/ 2147483647 w 1223"/>
              <a:gd name="T71" fmla="*/ 2147483647 h 876"/>
              <a:gd name="T72" fmla="*/ 2147483647 w 1223"/>
              <a:gd name="T73" fmla="*/ 2147483647 h 876"/>
              <a:gd name="T74" fmla="*/ 2147483647 w 1223"/>
              <a:gd name="T75" fmla="*/ 2147483647 h 8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23"/>
              <a:gd name="T115" fmla="*/ 0 h 876"/>
              <a:gd name="T116" fmla="*/ 1223 w 1223"/>
              <a:gd name="T117" fmla="*/ 876 h 8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23" h="876">
                <a:moveTo>
                  <a:pt x="628" y="4"/>
                </a:moveTo>
                <a:cubicBezTo>
                  <a:pt x="641" y="8"/>
                  <a:pt x="654" y="47"/>
                  <a:pt x="660" y="68"/>
                </a:cubicBezTo>
                <a:lnTo>
                  <a:pt x="662" y="132"/>
                </a:lnTo>
                <a:lnTo>
                  <a:pt x="714" y="132"/>
                </a:lnTo>
                <a:lnTo>
                  <a:pt x="716" y="60"/>
                </a:lnTo>
                <a:cubicBezTo>
                  <a:pt x="720" y="45"/>
                  <a:pt x="729" y="43"/>
                  <a:pt x="738" y="40"/>
                </a:cubicBezTo>
                <a:lnTo>
                  <a:pt x="770" y="40"/>
                </a:lnTo>
                <a:cubicBezTo>
                  <a:pt x="778" y="43"/>
                  <a:pt x="783" y="42"/>
                  <a:pt x="786" y="58"/>
                </a:cubicBezTo>
                <a:lnTo>
                  <a:pt x="790" y="134"/>
                </a:lnTo>
                <a:lnTo>
                  <a:pt x="1164" y="242"/>
                </a:lnTo>
                <a:cubicBezTo>
                  <a:pt x="1223" y="281"/>
                  <a:pt x="1214" y="344"/>
                  <a:pt x="1146" y="370"/>
                </a:cubicBezTo>
                <a:lnTo>
                  <a:pt x="758" y="396"/>
                </a:lnTo>
                <a:lnTo>
                  <a:pt x="680" y="380"/>
                </a:lnTo>
                <a:cubicBezTo>
                  <a:pt x="662" y="387"/>
                  <a:pt x="659" y="378"/>
                  <a:pt x="652" y="436"/>
                </a:cubicBezTo>
                <a:lnTo>
                  <a:pt x="640" y="726"/>
                </a:lnTo>
                <a:lnTo>
                  <a:pt x="668" y="726"/>
                </a:lnTo>
                <a:cubicBezTo>
                  <a:pt x="695" y="735"/>
                  <a:pt x="781" y="758"/>
                  <a:pt x="802" y="778"/>
                </a:cubicBezTo>
                <a:cubicBezTo>
                  <a:pt x="823" y="798"/>
                  <a:pt x="825" y="830"/>
                  <a:pt x="794" y="846"/>
                </a:cubicBezTo>
                <a:cubicBezTo>
                  <a:pt x="763" y="862"/>
                  <a:pt x="674" y="876"/>
                  <a:pt x="614" y="876"/>
                </a:cubicBezTo>
                <a:lnTo>
                  <a:pt x="434" y="848"/>
                </a:lnTo>
                <a:cubicBezTo>
                  <a:pt x="403" y="829"/>
                  <a:pt x="405" y="784"/>
                  <a:pt x="426" y="764"/>
                </a:cubicBezTo>
                <a:cubicBezTo>
                  <a:pt x="447" y="744"/>
                  <a:pt x="532" y="735"/>
                  <a:pt x="558" y="728"/>
                </a:cubicBezTo>
                <a:lnTo>
                  <a:pt x="584" y="720"/>
                </a:lnTo>
                <a:lnTo>
                  <a:pt x="574" y="436"/>
                </a:lnTo>
                <a:cubicBezTo>
                  <a:pt x="568" y="379"/>
                  <a:pt x="564" y="383"/>
                  <a:pt x="546" y="376"/>
                </a:cubicBezTo>
                <a:lnTo>
                  <a:pt x="468" y="394"/>
                </a:lnTo>
                <a:lnTo>
                  <a:pt x="102" y="376"/>
                </a:lnTo>
                <a:cubicBezTo>
                  <a:pt x="33" y="351"/>
                  <a:pt x="0" y="283"/>
                  <a:pt x="56" y="244"/>
                </a:cubicBezTo>
                <a:lnTo>
                  <a:pt x="440" y="140"/>
                </a:lnTo>
                <a:lnTo>
                  <a:pt x="442" y="66"/>
                </a:lnTo>
                <a:cubicBezTo>
                  <a:pt x="445" y="49"/>
                  <a:pt x="451" y="44"/>
                  <a:pt x="460" y="40"/>
                </a:cubicBezTo>
                <a:lnTo>
                  <a:pt x="494" y="40"/>
                </a:lnTo>
                <a:cubicBezTo>
                  <a:pt x="503" y="44"/>
                  <a:pt x="508" y="46"/>
                  <a:pt x="512" y="62"/>
                </a:cubicBezTo>
                <a:lnTo>
                  <a:pt x="516" y="134"/>
                </a:lnTo>
                <a:lnTo>
                  <a:pt x="566" y="130"/>
                </a:lnTo>
                <a:lnTo>
                  <a:pt x="574" y="78"/>
                </a:lnTo>
                <a:cubicBezTo>
                  <a:pt x="577" y="64"/>
                  <a:pt x="575" y="58"/>
                  <a:pt x="584" y="46"/>
                </a:cubicBezTo>
                <a:cubicBezTo>
                  <a:pt x="593" y="34"/>
                  <a:pt x="615" y="0"/>
                  <a:pt x="628" y="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7" name="Freeform 189"/>
          <p:cNvSpPr>
            <a:spLocks/>
          </p:cNvSpPr>
          <p:nvPr/>
        </p:nvSpPr>
        <p:spPr bwMode="auto">
          <a:xfrm rot="-2396602">
            <a:off x="3449638" y="2540000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40" name="AutoShape 192"/>
          <p:cNvSpPr>
            <a:spLocks noChangeArrowheads="1"/>
          </p:cNvSpPr>
          <p:nvPr/>
        </p:nvSpPr>
        <p:spPr bwMode="auto">
          <a:xfrm>
            <a:off x="2927350" y="2201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2241" name="Picture 193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45213" y="20462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2" name="Picture 194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16663" y="25701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3" name="Picture 195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6200" y="290353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4" name="Picture 196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69163" y="35496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45" name="Freeform 197"/>
          <p:cNvSpPr>
            <a:spLocks/>
          </p:cNvSpPr>
          <p:nvPr/>
        </p:nvSpPr>
        <p:spPr bwMode="auto">
          <a:xfrm>
            <a:off x="6169025" y="600075"/>
            <a:ext cx="2835275" cy="3673475"/>
          </a:xfrm>
          <a:custGeom>
            <a:avLst/>
            <a:gdLst>
              <a:gd name="T0" fmla="*/ 2147483647 w 1786"/>
              <a:gd name="T1" fmla="*/ 2147483647 h 2314"/>
              <a:gd name="T2" fmla="*/ 2147483647 w 1786"/>
              <a:gd name="T3" fmla="*/ 2147483647 h 2314"/>
              <a:gd name="T4" fmla="*/ 2147483647 w 1786"/>
              <a:gd name="T5" fmla="*/ 2147483647 h 2314"/>
              <a:gd name="T6" fmla="*/ 2147483647 w 1786"/>
              <a:gd name="T7" fmla="*/ 2147483647 h 2314"/>
              <a:gd name="T8" fmla="*/ 2147483647 w 1786"/>
              <a:gd name="T9" fmla="*/ 2147483647 h 2314"/>
              <a:gd name="T10" fmla="*/ 2147483647 w 1786"/>
              <a:gd name="T11" fmla="*/ 2147483647 h 2314"/>
              <a:gd name="T12" fmla="*/ 2147483647 w 1786"/>
              <a:gd name="T13" fmla="*/ 2147483647 h 2314"/>
              <a:gd name="T14" fmla="*/ 2147483647 w 1786"/>
              <a:gd name="T15" fmla="*/ 2147483647 h 2314"/>
              <a:gd name="T16" fmla="*/ 2147483647 w 1786"/>
              <a:gd name="T17" fmla="*/ 2147483647 h 2314"/>
              <a:gd name="T18" fmla="*/ 2147483647 w 1786"/>
              <a:gd name="T19" fmla="*/ 2147483647 h 2314"/>
              <a:gd name="T20" fmla="*/ 2147483647 w 1786"/>
              <a:gd name="T21" fmla="*/ 2147483647 h 2314"/>
              <a:gd name="T22" fmla="*/ 2147483647 w 1786"/>
              <a:gd name="T23" fmla="*/ 2147483647 h 2314"/>
              <a:gd name="T24" fmla="*/ 2147483647 w 1786"/>
              <a:gd name="T25" fmla="*/ 2147483647 h 2314"/>
              <a:gd name="T26" fmla="*/ 2147483647 w 1786"/>
              <a:gd name="T27" fmla="*/ 2147483647 h 2314"/>
              <a:gd name="T28" fmla="*/ 2147483647 w 1786"/>
              <a:gd name="T29" fmla="*/ 2147483647 h 2314"/>
              <a:gd name="T30" fmla="*/ 2147483647 w 1786"/>
              <a:gd name="T31" fmla="*/ 2147483647 h 2314"/>
              <a:gd name="T32" fmla="*/ 2147483647 w 1786"/>
              <a:gd name="T33" fmla="*/ 2147483647 h 2314"/>
              <a:gd name="T34" fmla="*/ 2147483647 w 1786"/>
              <a:gd name="T35" fmla="*/ 2147483647 h 2314"/>
              <a:gd name="T36" fmla="*/ 2147483647 w 1786"/>
              <a:gd name="T37" fmla="*/ 2147483647 h 2314"/>
              <a:gd name="T38" fmla="*/ 2147483647 w 1786"/>
              <a:gd name="T39" fmla="*/ 2147483647 h 2314"/>
              <a:gd name="T40" fmla="*/ 2147483647 w 1786"/>
              <a:gd name="T41" fmla="*/ 2147483647 h 2314"/>
              <a:gd name="T42" fmla="*/ 2147483647 w 1786"/>
              <a:gd name="T43" fmla="*/ 2147483647 h 2314"/>
              <a:gd name="T44" fmla="*/ 2147483647 w 1786"/>
              <a:gd name="T45" fmla="*/ 2147483647 h 2314"/>
              <a:gd name="T46" fmla="*/ 2147483647 w 1786"/>
              <a:gd name="T47" fmla="*/ 2147483647 h 2314"/>
              <a:gd name="T48" fmla="*/ 2147483647 w 1786"/>
              <a:gd name="T49" fmla="*/ 2147483647 h 2314"/>
              <a:gd name="T50" fmla="*/ 2147483647 w 1786"/>
              <a:gd name="T51" fmla="*/ 2147483647 h 2314"/>
              <a:gd name="T52" fmla="*/ 2147483647 w 1786"/>
              <a:gd name="T53" fmla="*/ 2147483647 h 2314"/>
              <a:gd name="T54" fmla="*/ 2147483647 w 1786"/>
              <a:gd name="T55" fmla="*/ 2147483647 h 2314"/>
              <a:gd name="T56" fmla="*/ 2147483647 w 1786"/>
              <a:gd name="T57" fmla="*/ 2147483647 h 2314"/>
              <a:gd name="T58" fmla="*/ 2147483647 w 1786"/>
              <a:gd name="T59" fmla="*/ 2147483647 h 2314"/>
              <a:gd name="T60" fmla="*/ 2147483647 w 1786"/>
              <a:gd name="T61" fmla="*/ 2147483647 h 2314"/>
              <a:gd name="T62" fmla="*/ 2147483647 w 1786"/>
              <a:gd name="T63" fmla="*/ 2147483647 h 2314"/>
              <a:gd name="T64" fmla="*/ 2147483647 w 1786"/>
              <a:gd name="T65" fmla="*/ 2147483647 h 2314"/>
              <a:gd name="T66" fmla="*/ 2147483647 w 1786"/>
              <a:gd name="T67" fmla="*/ 2147483647 h 2314"/>
              <a:gd name="T68" fmla="*/ 2147483647 w 1786"/>
              <a:gd name="T69" fmla="*/ 2147483647 h 2314"/>
              <a:gd name="T70" fmla="*/ 2147483647 w 1786"/>
              <a:gd name="T71" fmla="*/ 2147483647 h 2314"/>
              <a:gd name="T72" fmla="*/ 2147483647 w 1786"/>
              <a:gd name="T73" fmla="*/ 2147483647 h 2314"/>
              <a:gd name="T74" fmla="*/ 2147483647 w 1786"/>
              <a:gd name="T75" fmla="*/ 2147483647 h 2314"/>
              <a:gd name="T76" fmla="*/ 2147483647 w 1786"/>
              <a:gd name="T77" fmla="*/ 2147483647 h 2314"/>
              <a:gd name="T78" fmla="*/ 2147483647 w 1786"/>
              <a:gd name="T79" fmla="*/ 2147483647 h 2314"/>
              <a:gd name="T80" fmla="*/ 2147483647 w 1786"/>
              <a:gd name="T81" fmla="*/ 2147483647 h 2314"/>
              <a:gd name="T82" fmla="*/ 2147483647 w 1786"/>
              <a:gd name="T83" fmla="*/ 2147483647 h 2314"/>
              <a:gd name="T84" fmla="*/ 2147483647 w 1786"/>
              <a:gd name="T85" fmla="*/ 2147483647 h 2314"/>
              <a:gd name="T86" fmla="*/ 2147483647 w 1786"/>
              <a:gd name="T87" fmla="*/ 2147483647 h 2314"/>
              <a:gd name="T88" fmla="*/ 2147483647 w 1786"/>
              <a:gd name="T89" fmla="*/ 2147483647 h 2314"/>
              <a:gd name="T90" fmla="*/ 2147483647 w 1786"/>
              <a:gd name="T91" fmla="*/ 2147483647 h 2314"/>
              <a:gd name="T92" fmla="*/ 2147483647 w 1786"/>
              <a:gd name="T93" fmla="*/ 2147483647 h 2314"/>
              <a:gd name="T94" fmla="*/ 2147483647 w 1786"/>
              <a:gd name="T95" fmla="*/ 2147483647 h 2314"/>
              <a:gd name="T96" fmla="*/ 2147483647 w 1786"/>
              <a:gd name="T97" fmla="*/ 2147483647 h 2314"/>
              <a:gd name="T98" fmla="*/ 2147483647 w 1786"/>
              <a:gd name="T99" fmla="*/ 2147483647 h 2314"/>
              <a:gd name="T100" fmla="*/ 2147483647 w 1786"/>
              <a:gd name="T101" fmla="*/ 2147483647 h 23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86"/>
              <a:gd name="T154" fmla="*/ 0 h 2314"/>
              <a:gd name="T155" fmla="*/ 1786 w 1786"/>
              <a:gd name="T156" fmla="*/ 2314 h 23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86" h="2314">
                <a:moveTo>
                  <a:pt x="266" y="356"/>
                </a:moveTo>
                <a:cubicBezTo>
                  <a:pt x="264" y="348"/>
                  <a:pt x="267" y="336"/>
                  <a:pt x="272" y="330"/>
                </a:cubicBezTo>
                <a:cubicBezTo>
                  <a:pt x="277" y="324"/>
                  <a:pt x="290" y="326"/>
                  <a:pt x="296" y="320"/>
                </a:cubicBezTo>
                <a:cubicBezTo>
                  <a:pt x="302" y="314"/>
                  <a:pt x="312" y="297"/>
                  <a:pt x="310" y="294"/>
                </a:cubicBezTo>
                <a:cubicBezTo>
                  <a:pt x="308" y="291"/>
                  <a:pt x="291" y="299"/>
                  <a:pt x="284" y="300"/>
                </a:cubicBezTo>
                <a:cubicBezTo>
                  <a:pt x="277" y="301"/>
                  <a:pt x="275" y="300"/>
                  <a:pt x="270" y="302"/>
                </a:cubicBezTo>
                <a:cubicBezTo>
                  <a:pt x="265" y="304"/>
                  <a:pt x="260" y="312"/>
                  <a:pt x="254" y="312"/>
                </a:cubicBezTo>
                <a:cubicBezTo>
                  <a:pt x="248" y="312"/>
                  <a:pt x="236" y="304"/>
                  <a:pt x="232" y="300"/>
                </a:cubicBezTo>
                <a:cubicBezTo>
                  <a:pt x="228" y="296"/>
                  <a:pt x="233" y="291"/>
                  <a:pt x="232" y="286"/>
                </a:cubicBezTo>
                <a:cubicBezTo>
                  <a:pt x="231" y="281"/>
                  <a:pt x="225" y="276"/>
                  <a:pt x="224" y="272"/>
                </a:cubicBezTo>
                <a:cubicBezTo>
                  <a:pt x="223" y="268"/>
                  <a:pt x="228" y="264"/>
                  <a:pt x="228" y="260"/>
                </a:cubicBezTo>
                <a:cubicBezTo>
                  <a:pt x="228" y="256"/>
                  <a:pt x="223" y="254"/>
                  <a:pt x="224" y="250"/>
                </a:cubicBezTo>
                <a:cubicBezTo>
                  <a:pt x="225" y="246"/>
                  <a:pt x="234" y="241"/>
                  <a:pt x="232" y="236"/>
                </a:cubicBezTo>
                <a:cubicBezTo>
                  <a:pt x="230" y="231"/>
                  <a:pt x="213" y="226"/>
                  <a:pt x="212" y="218"/>
                </a:cubicBezTo>
                <a:cubicBezTo>
                  <a:pt x="211" y="210"/>
                  <a:pt x="225" y="197"/>
                  <a:pt x="228" y="188"/>
                </a:cubicBezTo>
                <a:cubicBezTo>
                  <a:pt x="231" y="179"/>
                  <a:pt x="222" y="172"/>
                  <a:pt x="228" y="164"/>
                </a:cubicBezTo>
                <a:cubicBezTo>
                  <a:pt x="234" y="156"/>
                  <a:pt x="254" y="144"/>
                  <a:pt x="264" y="140"/>
                </a:cubicBezTo>
                <a:cubicBezTo>
                  <a:pt x="274" y="136"/>
                  <a:pt x="280" y="145"/>
                  <a:pt x="286" y="142"/>
                </a:cubicBezTo>
                <a:cubicBezTo>
                  <a:pt x="292" y="139"/>
                  <a:pt x="291" y="128"/>
                  <a:pt x="298" y="124"/>
                </a:cubicBezTo>
                <a:cubicBezTo>
                  <a:pt x="305" y="120"/>
                  <a:pt x="319" y="120"/>
                  <a:pt x="330" y="116"/>
                </a:cubicBezTo>
                <a:cubicBezTo>
                  <a:pt x="341" y="112"/>
                  <a:pt x="353" y="108"/>
                  <a:pt x="362" y="102"/>
                </a:cubicBezTo>
                <a:cubicBezTo>
                  <a:pt x="371" y="96"/>
                  <a:pt x="376" y="79"/>
                  <a:pt x="382" y="78"/>
                </a:cubicBezTo>
                <a:cubicBezTo>
                  <a:pt x="388" y="77"/>
                  <a:pt x="392" y="92"/>
                  <a:pt x="398" y="94"/>
                </a:cubicBezTo>
                <a:cubicBezTo>
                  <a:pt x="404" y="96"/>
                  <a:pt x="414" y="89"/>
                  <a:pt x="420" y="92"/>
                </a:cubicBezTo>
                <a:cubicBezTo>
                  <a:pt x="426" y="95"/>
                  <a:pt x="430" y="107"/>
                  <a:pt x="436" y="110"/>
                </a:cubicBezTo>
                <a:cubicBezTo>
                  <a:pt x="442" y="113"/>
                  <a:pt x="450" y="113"/>
                  <a:pt x="458" y="111"/>
                </a:cubicBezTo>
                <a:cubicBezTo>
                  <a:pt x="466" y="109"/>
                  <a:pt x="472" y="98"/>
                  <a:pt x="482" y="98"/>
                </a:cubicBezTo>
                <a:cubicBezTo>
                  <a:pt x="492" y="98"/>
                  <a:pt x="507" y="110"/>
                  <a:pt x="516" y="108"/>
                </a:cubicBezTo>
                <a:cubicBezTo>
                  <a:pt x="525" y="106"/>
                  <a:pt x="532" y="90"/>
                  <a:pt x="538" y="88"/>
                </a:cubicBezTo>
                <a:cubicBezTo>
                  <a:pt x="544" y="86"/>
                  <a:pt x="549" y="93"/>
                  <a:pt x="554" y="94"/>
                </a:cubicBezTo>
                <a:cubicBezTo>
                  <a:pt x="559" y="95"/>
                  <a:pt x="565" y="90"/>
                  <a:pt x="570" y="92"/>
                </a:cubicBezTo>
                <a:cubicBezTo>
                  <a:pt x="575" y="94"/>
                  <a:pt x="581" y="112"/>
                  <a:pt x="584" y="105"/>
                </a:cubicBezTo>
                <a:cubicBezTo>
                  <a:pt x="587" y="98"/>
                  <a:pt x="579" y="66"/>
                  <a:pt x="590" y="51"/>
                </a:cubicBezTo>
                <a:cubicBezTo>
                  <a:pt x="601" y="36"/>
                  <a:pt x="636" y="18"/>
                  <a:pt x="650" y="12"/>
                </a:cubicBezTo>
                <a:cubicBezTo>
                  <a:pt x="664" y="6"/>
                  <a:pt x="666" y="15"/>
                  <a:pt x="672" y="14"/>
                </a:cubicBezTo>
                <a:cubicBezTo>
                  <a:pt x="678" y="13"/>
                  <a:pt x="680" y="0"/>
                  <a:pt x="688" y="8"/>
                </a:cubicBezTo>
                <a:cubicBezTo>
                  <a:pt x="696" y="16"/>
                  <a:pt x="706" y="60"/>
                  <a:pt x="722" y="63"/>
                </a:cubicBezTo>
                <a:cubicBezTo>
                  <a:pt x="738" y="66"/>
                  <a:pt x="769" y="33"/>
                  <a:pt x="782" y="24"/>
                </a:cubicBezTo>
                <a:lnTo>
                  <a:pt x="800" y="12"/>
                </a:lnTo>
                <a:cubicBezTo>
                  <a:pt x="834" y="70"/>
                  <a:pt x="926" y="286"/>
                  <a:pt x="986" y="375"/>
                </a:cubicBezTo>
                <a:cubicBezTo>
                  <a:pt x="1046" y="464"/>
                  <a:pt x="1095" y="506"/>
                  <a:pt x="1163" y="549"/>
                </a:cubicBezTo>
                <a:cubicBezTo>
                  <a:pt x="1231" y="592"/>
                  <a:pt x="1341" y="576"/>
                  <a:pt x="1397" y="636"/>
                </a:cubicBezTo>
                <a:cubicBezTo>
                  <a:pt x="1453" y="696"/>
                  <a:pt x="1437" y="795"/>
                  <a:pt x="1502" y="912"/>
                </a:cubicBezTo>
                <a:cubicBezTo>
                  <a:pt x="1567" y="1029"/>
                  <a:pt x="1739" y="1200"/>
                  <a:pt x="1786" y="1338"/>
                </a:cubicBezTo>
                <a:lnTo>
                  <a:pt x="1784" y="1740"/>
                </a:lnTo>
                <a:lnTo>
                  <a:pt x="1784" y="1834"/>
                </a:lnTo>
                <a:cubicBezTo>
                  <a:pt x="1781" y="1853"/>
                  <a:pt x="1770" y="1846"/>
                  <a:pt x="1764" y="1852"/>
                </a:cubicBezTo>
                <a:cubicBezTo>
                  <a:pt x="1758" y="1858"/>
                  <a:pt x="1753" y="1870"/>
                  <a:pt x="1748" y="1872"/>
                </a:cubicBezTo>
                <a:cubicBezTo>
                  <a:pt x="1743" y="1874"/>
                  <a:pt x="1742" y="1862"/>
                  <a:pt x="1736" y="1864"/>
                </a:cubicBezTo>
                <a:cubicBezTo>
                  <a:pt x="1730" y="1866"/>
                  <a:pt x="1719" y="1874"/>
                  <a:pt x="1712" y="1882"/>
                </a:cubicBezTo>
                <a:cubicBezTo>
                  <a:pt x="1705" y="1890"/>
                  <a:pt x="1701" y="1905"/>
                  <a:pt x="1692" y="1910"/>
                </a:cubicBezTo>
                <a:cubicBezTo>
                  <a:pt x="1683" y="1915"/>
                  <a:pt x="1672" y="1908"/>
                  <a:pt x="1660" y="1914"/>
                </a:cubicBezTo>
                <a:cubicBezTo>
                  <a:pt x="1648" y="1920"/>
                  <a:pt x="1631" y="1941"/>
                  <a:pt x="1620" y="1946"/>
                </a:cubicBezTo>
                <a:cubicBezTo>
                  <a:pt x="1609" y="1951"/>
                  <a:pt x="1600" y="1940"/>
                  <a:pt x="1592" y="1944"/>
                </a:cubicBezTo>
                <a:cubicBezTo>
                  <a:pt x="1584" y="1948"/>
                  <a:pt x="1580" y="1969"/>
                  <a:pt x="1572" y="1970"/>
                </a:cubicBezTo>
                <a:cubicBezTo>
                  <a:pt x="1564" y="1971"/>
                  <a:pt x="1550" y="1952"/>
                  <a:pt x="1544" y="1952"/>
                </a:cubicBezTo>
                <a:cubicBezTo>
                  <a:pt x="1538" y="1952"/>
                  <a:pt x="1535" y="1963"/>
                  <a:pt x="1536" y="1968"/>
                </a:cubicBezTo>
                <a:cubicBezTo>
                  <a:pt x="1537" y="1973"/>
                  <a:pt x="1552" y="1972"/>
                  <a:pt x="1548" y="1982"/>
                </a:cubicBezTo>
                <a:cubicBezTo>
                  <a:pt x="1544" y="1992"/>
                  <a:pt x="1523" y="2019"/>
                  <a:pt x="1512" y="2030"/>
                </a:cubicBezTo>
                <a:cubicBezTo>
                  <a:pt x="1501" y="2041"/>
                  <a:pt x="1492" y="2047"/>
                  <a:pt x="1484" y="2046"/>
                </a:cubicBezTo>
                <a:cubicBezTo>
                  <a:pt x="1476" y="2045"/>
                  <a:pt x="1476" y="2026"/>
                  <a:pt x="1466" y="2024"/>
                </a:cubicBezTo>
                <a:cubicBezTo>
                  <a:pt x="1456" y="2022"/>
                  <a:pt x="1433" y="2035"/>
                  <a:pt x="1422" y="2036"/>
                </a:cubicBezTo>
                <a:cubicBezTo>
                  <a:pt x="1411" y="2037"/>
                  <a:pt x="1395" y="2024"/>
                  <a:pt x="1398" y="2030"/>
                </a:cubicBezTo>
                <a:cubicBezTo>
                  <a:pt x="1401" y="2036"/>
                  <a:pt x="1432" y="2065"/>
                  <a:pt x="1442" y="2070"/>
                </a:cubicBezTo>
                <a:cubicBezTo>
                  <a:pt x="1452" y="2075"/>
                  <a:pt x="1454" y="2060"/>
                  <a:pt x="1460" y="2058"/>
                </a:cubicBezTo>
                <a:cubicBezTo>
                  <a:pt x="1466" y="2056"/>
                  <a:pt x="1470" y="2057"/>
                  <a:pt x="1478" y="2060"/>
                </a:cubicBezTo>
                <a:cubicBezTo>
                  <a:pt x="1486" y="2063"/>
                  <a:pt x="1499" y="2069"/>
                  <a:pt x="1508" y="2076"/>
                </a:cubicBezTo>
                <a:cubicBezTo>
                  <a:pt x="1517" y="2083"/>
                  <a:pt x="1522" y="2098"/>
                  <a:pt x="1532" y="2102"/>
                </a:cubicBezTo>
                <a:cubicBezTo>
                  <a:pt x="1542" y="2106"/>
                  <a:pt x="1557" y="2098"/>
                  <a:pt x="1568" y="2098"/>
                </a:cubicBezTo>
                <a:cubicBezTo>
                  <a:pt x="1579" y="2098"/>
                  <a:pt x="1588" y="2101"/>
                  <a:pt x="1598" y="2100"/>
                </a:cubicBezTo>
                <a:cubicBezTo>
                  <a:pt x="1608" y="2099"/>
                  <a:pt x="1615" y="2091"/>
                  <a:pt x="1626" y="2094"/>
                </a:cubicBezTo>
                <a:cubicBezTo>
                  <a:pt x="1637" y="2097"/>
                  <a:pt x="1656" y="2113"/>
                  <a:pt x="1666" y="2118"/>
                </a:cubicBezTo>
                <a:cubicBezTo>
                  <a:pt x="1676" y="2123"/>
                  <a:pt x="1681" y="2122"/>
                  <a:pt x="1686" y="2126"/>
                </a:cubicBezTo>
                <a:cubicBezTo>
                  <a:pt x="1691" y="2130"/>
                  <a:pt x="1691" y="2139"/>
                  <a:pt x="1696" y="2144"/>
                </a:cubicBezTo>
                <a:cubicBezTo>
                  <a:pt x="1701" y="2149"/>
                  <a:pt x="1713" y="2152"/>
                  <a:pt x="1714" y="2158"/>
                </a:cubicBezTo>
                <a:cubicBezTo>
                  <a:pt x="1715" y="2164"/>
                  <a:pt x="1707" y="2172"/>
                  <a:pt x="1704" y="2178"/>
                </a:cubicBezTo>
                <a:cubicBezTo>
                  <a:pt x="1701" y="2184"/>
                  <a:pt x="1700" y="2191"/>
                  <a:pt x="1696" y="2194"/>
                </a:cubicBezTo>
                <a:cubicBezTo>
                  <a:pt x="1692" y="2197"/>
                  <a:pt x="1684" y="2193"/>
                  <a:pt x="1678" y="2194"/>
                </a:cubicBezTo>
                <a:cubicBezTo>
                  <a:pt x="1672" y="2195"/>
                  <a:pt x="1665" y="2202"/>
                  <a:pt x="1658" y="2202"/>
                </a:cubicBezTo>
                <a:cubicBezTo>
                  <a:pt x="1651" y="2202"/>
                  <a:pt x="1642" y="2195"/>
                  <a:pt x="1636" y="2194"/>
                </a:cubicBezTo>
                <a:cubicBezTo>
                  <a:pt x="1630" y="2193"/>
                  <a:pt x="1630" y="2197"/>
                  <a:pt x="1624" y="2196"/>
                </a:cubicBezTo>
                <a:cubicBezTo>
                  <a:pt x="1618" y="2195"/>
                  <a:pt x="1607" y="2188"/>
                  <a:pt x="1600" y="2188"/>
                </a:cubicBezTo>
                <a:cubicBezTo>
                  <a:pt x="1593" y="2188"/>
                  <a:pt x="1587" y="2190"/>
                  <a:pt x="1584" y="2194"/>
                </a:cubicBezTo>
                <a:cubicBezTo>
                  <a:pt x="1581" y="2198"/>
                  <a:pt x="1587" y="2206"/>
                  <a:pt x="1584" y="2212"/>
                </a:cubicBezTo>
                <a:cubicBezTo>
                  <a:pt x="1581" y="2218"/>
                  <a:pt x="1572" y="2225"/>
                  <a:pt x="1568" y="2232"/>
                </a:cubicBezTo>
                <a:cubicBezTo>
                  <a:pt x="1564" y="2239"/>
                  <a:pt x="1565" y="2248"/>
                  <a:pt x="1562" y="2252"/>
                </a:cubicBezTo>
                <a:cubicBezTo>
                  <a:pt x="1559" y="2256"/>
                  <a:pt x="1553" y="2259"/>
                  <a:pt x="1548" y="2258"/>
                </a:cubicBezTo>
                <a:cubicBezTo>
                  <a:pt x="1543" y="2257"/>
                  <a:pt x="1536" y="2248"/>
                  <a:pt x="1530" y="2246"/>
                </a:cubicBezTo>
                <a:cubicBezTo>
                  <a:pt x="1524" y="2244"/>
                  <a:pt x="1516" y="2243"/>
                  <a:pt x="1512" y="2248"/>
                </a:cubicBezTo>
                <a:cubicBezTo>
                  <a:pt x="1508" y="2253"/>
                  <a:pt x="1508" y="2272"/>
                  <a:pt x="1504" y="2278"/>
                </a:cubicBezTo>
                <a:cubicBezTo>
                  <a:pt x="1500" y="2284"/>
                  <a:pt x="1495" y="2280"/>
                  <a:pt x="1486" y="2286"/>
                </a:cubicBezTo>
                <a:cubicBezTo>
                  <a:pt x="1477" y="2292"/>
                  <a:pt x="1461" y="2310"/>
                  <a:pt x="1452" y="2312"/>
                </a:cubicBezTo>
                <a:cubicBezTo>
                  <a:pt x="1443" y="2314"/>
                  <a:pt x="1438" y="2302"/>
                  <a:pt x="1430" y="2300"/>
                </a:cubicBezTo>
                <a:cubicBezTo>
                  <a:pt x="1422" y="2298"/>
                  <a:pt x="1410" y="2307"/>
                  <a:pt x="1406" y="2298"/>
                </a:cubicBezTo>
                <a:cubicBezTo>
                  <a:pt x="1402" y="2289"/>
                  <a:pt x="1411" y="2257"/>
                  <a:pt x="1408" y="2244"/>
                </a:cubicBezTo>
                <a:cubicBezTo>
                  <a:pt x="1405" y="2231"/>
                  <a:pt x="1393" y="2229"/>
                  <a:pt x="1390" y="2222"/>
                </a:cubicBezTo>
                <a:cubicBezTo>
                  <a:pt x="1387" y="2215"/>
                  <a:pt x="1397" y="2206"/>
                  <a:pt x="1392" y="2204"/>
                </a:cubicBezTo>
                <a:cubicBezTo>
                  <a:pt x="1387" y="2202"/>
                  <a:pt x="1370" y="2211"/>
                  <a:pt x="1362" y="2210"/>
                </a:cubicBezTo>
                <a:cubicBezTo>
                  <a:pt x="1354" y="2209"/>
                  <a:pt x="1353" y="2200"/>
                  <a:pt x="1344" y="2196"/>
                </a:cubicBezTo>
                <a:cubicBezTo>
                  <a:pt x="1335" y="2192"/>
                  <a:pt x="1317" y="2186"/>
                  <a:pt x="1308" y="2186"/>
                </a:cubicBezTo>
                <a:cubicBezTo>
                  <a:pt x="1299" y="2186"/>
                  <a:pt x="1295" y="2196"/>
                  <a:pt x="1290" y="2196"/>
                </a:cubicBezTo>
                <a:cubicBezTo>
                  <a:pt x="1285" y="2196"/>
                  <a:pt x="1273" y="2191"/>
                  <a:pt x="1276" y="2184"/>
                </a:cubicBezTo>
                <a:cubicBezTo>
                  <a:pt x="1279" y="2177"/>
                  <a:pt x="1298" y="2166"/>
                  <a:pt x="1306" y="2156"/>
                </a:cubicBezTo>
                <a:cubicBezTo>
                  <a:pt x="1314" y="2146"/>
                  <a:pt x="1316" y="2133"/>
                  <a:pt x="1324" y="2124"/>
                </a:cubicBezTo>
                <a:cubicBezTo>
                  <a:pt x="1332" y="2115"/>
                  <a:pt x="1346" y="2107"/>
                  <a:pt x="1354" y="2104"/>
                </a:cubicBezTo>
                <a:cubicBezTo>
                  <a:pt x="1362" y="2101"/>
                  <a:pt x="1367" y="2106"/>
                  <a:pt x="1372" y="2104"/>
                </a:cubicBezTo>
                <a:cubicBezTo>
                  <a:pt x="1377" y="2102"/>
                  <a:pt x="1381" y="2092"/>
                  <a:pt x="1388" y="2090"/>
                </a:cubicBezTo>
                <a:cubicBezTo>
                  <a:pt x="1395" y="2088"/>
                  <a:pt x="1412" y="2095"/>
                  <a:pt x="1412" y="2092"/>
                </a:cubicBezTo>
                <a:cubicBezTo>
                  <a:pt x="1412" y="2089"/>
                  <a:pt x="1393" y="2077"/>
                  <a:pt x="1388" y="2070"/>
                </a:cubicBezTo>
                <a:cubicBezTo>
                  <a:pt x="1383" y="2063"/>
                  <a:pt x="1386" y="2050"/>
                  <a:pt x="1382" y="2048"/>
                </a:cubicBezTo>
                <a:cubicBezTo>
                  <a:pt x="1378" y="2046"/>
                  <a:pt x="1370" y="2057"/>
                  <a:pt x="1364" y="2058"/>
                </a:cubicBezTo>
                <a:cubicBezTo>
                  <a:pt x="1358" y="2059"/>
                  <a:pt x="1356" y="2051"/>
                  <a:pt x="1348" y="2052"/>
                </a:cubicBezTo>
                <a:cubicBezTo>
                  <a:pt x="1340" y="2053"/>
                  <a:pt x="1325" y="2063"/>
                  <a:pt x="1314" y="2066"/>
                </a:cubicBezTo>
                <a:cubicBezTo>
                  <a:pt x="1303" y="2069"/>
                  <a:pt x="1275" y="2065"/>
                  <a:pt x="1280" y="2068"/>
                </a:cubicBezTo>
                <a:cubicBezTo>
                  <a:pt x="1285" y="2071"/>
                  <a:pt x="1344" y="2083"/>
                  <a:pt x="1344" y="2086"/>
                </a:cubicBezTo>
                <a:cubicBezTo>
                  <a:pt x="1344" y="2089"/>
                  <a:pt x="1299" y="2090"/>
                  <a:pt x="1282" y="2088"/>
                </a:cubicBezTo>
                <a:cubicBezTo>
                  <a:pt x="1265" y="2086"/>
                  <a:pt x="1253" y="2080"/>
                  <a:pt x="1242" y="2076"/>
                </a:cubicBezTo>
                <a:cubicBezTo>
                  <a:pt x="1231" y="2072"/>
                  <a:pt x="1222" y="2066"/>
                  <a:pt x="1214" y="2064"/>
                </a:cubicBezTo>
                <a:cubicBezTo>
                  <a:pt x="1206" y="2062"/>
                  <a:pt x="1192" y="2066"/>
                  <a:pt x="1192" y="2062"/>
                </a:cubicBezTo>
                <a:cubicBezTo>
                  <a:pt x="1192" y="2058"/>
                  <a:pt x="1222" y="2046"/>
                  <a:pt x="1216" y="2042"/>
                </a:cubicBezTo>
                <a:cubicBezTo>
                  <a:pt x="1210" y="2038"/>
                  <a:pt x="1160" y="2041"/>
                  <a:pt x="1156" y="2038"/>
                </a:cubicBezTo>
                <a:cubicBezTo>
                  <a:pt x="1152" y="2035"/>
                  <a:pt x="1179" y="2025"/>
                  <a:pt x="1190" y="2022"/>
                </a:cubicBezTo>
                <a:cubicBezTo>
                  <a:pt x="1201" y="2019"/>
                  <a:pt x="1212" y="2020"/>
                  <a:pt x="1224" y="2020"/>
                </a:cubicBezTo>
                <a:cubicBezTo>
                  <a:pt x="1236" y="2020"/>
                  <a:pt x="1263" y="2026"/>
                  <a:pt x="1260" y="2022"/>
                </a:cubicBezTo>
                <a:cubicBezTo>
                  <a:pt x="1257" y="2018"/>
                  <a:pt x="1217" y="2006"/>
                  <a:pt x="1206" y="1998"/>
                </a:cubicBezTo>
                <a:cubicBezTo>
                  <a:pt x="1195" y="1990"/>
                  <a:pt x="1197" y="1973"/>
                  <a:pt x="1194" y="1974"/>
                </a:cubicBezTo>
                <a:cubicBezTo>
                  <a:pt x="1191" y="1975"/>
                  <a:pt x="1192" y="1995"/>
                  <a:pt x="1186" y="2002"/>
                </a:cubicBezTo>
                <a:cubicBezTo>
                  <a:pt x="1180" y="2009"/>
                  <a:pt x="1164" y="2017"/>
                  <a:pt x="1160" y="2014"/>
                </a:cubicBezTo>
                <a:cubicBezTo>
                  <a:pt x="1156" y="2011"/>
                  <a:pt x="1167" y="1988"/>
                  <a:pt x="1164" y="1984"/>
                </a:cubicBezTo>
                <a:cubicBezTo>
                  <a:pt x="1161" y="1980"/>
                  <a:pt x="1146" y="1986"/>
                  <a:pt x="1140" y="1992"/>
                </a:cubicBezTo>
                <a:cubicBezTo>
                  <a:pt x="1134" y="1998"/>
                  <a:pt x="1135" y="2015"/>
                  <a:pt x="1130" y="2020"/>
                </a:cubicBezTo>
                <a:cubicBezTo>
                  <a:pt x="1125" y="2025"/>
                  <a:pt x="1115" y="2017"/>
                  <a:pt x="1108" y="2020"/>
                </a:cubicBezTo>
                <a:cubicBezTo>
                  <a:pt x="1101" y="2023"/>
                  <a:pt x="1094" y="2032"/>
                  <a:pt x="1090" y="2036"/>
                </a:cubicBezTo>
                <a:cubicBezTo>
                  <a:pt x="1086" y="2040"/>
                  <a:pt x="1089" y="2041"/>
                  <a:pt x="1086" y="2046"/>
                </a:cubicBezTo>
                <a:cubicBezTo>
                  <a:pt x="1083" y="2051"/>
                  <a:pt x="1078" y="2058"/>
                  <a:pt x="1074" y="2066"/>
                </a:cubicBezTo>
                <a:cubicBezTo>
                  <a:pt x="1070" y="2074"/>
                  <a:pt x="1072" y="2093"/>
                  <a:pt x="1064" y="2096"/>
                </a:cubicBezTo>
                <a:cubicBezTo>
                  <a:pt x="1056" y="2099"/>
                  <a:pt x="1047" y="2092"/>
                  <a:pt x="1028" y="2082"/>
                </a:cubicBezTo>
                <a:cubicBezTo>
                  <a:pt x="1009" y="2072"/>
                  <a:pt x="969" y="2057"/>
                  <a:pt x="948" y="2036"/>
                </a:cubicBezTo>
                <a:cubicBezTo>
                  <a:pt x="927" y="2015"/>
                  <a:pt x="914" y="1978"/>
                  <a:pt x="904" y="1958"/>
                </a:cubicBezTo>
                <a:cubicBezTo>
                  <a:pt x="894" y="1938"/>
                  <a:pt x="900" y="1936"/>
                  <a:pt x="890" y="1916"/>
                </a:cubicBezTo>
                <a:cubicBezTo>
                  <a:pt x="880" y="1896"/>
                  <a:pt x="865" y="1854"/>
                  <a:pt x="846" y="1836"/>
                </a:cubicBezTo>
                <a:cubicBezTo>
                  <a:pt x="827" y="1818"/>
                  <a:pt x="800" y="1820"/>
                  <a:pt x="773" y="1809"/>
                </a:cubicBezTo>
                <a:cubicBezTo>
                  <a:pt x="746" y="1798"/>
                  <a:pt x="708" y="1774"/>
                  <a:pt x="683" y="1770"/>
                </a:cubicBezTo>
                <a:cubicBezTo>
                  <a:pt x="658" y="1766"/>
                  <a:pt x="638" y="1781"/>
                  <a:pt x="620" y="1782"/>
                </a:cubicBezTo>
                <a:cubicBezTo>
                  <a:pt x="602" y="1783"/>
                  <a:pt x="590" y="1776"/>
                  <a:pt x="576" y="1776"/>
                </a:cubicBezTo>
                <a:lnTo>
                  <a:pt x="538" y="1782"/>
                </a:lnTo>
                <a:cubicBezTo>
                  <a:pt x="523" y="1783"/>
                  <a:pt x="494" y="1777"/>
                  <a:pt x="484" y="1784"/>
                </a:cubicBezTo>
                <a:cubicBezTo>
                  <a:pt x="474" y="1791"/>
                  <a:pt x="483" y="1808"/>
                  <a:pt x="478" y="1822"/>
                </a:cubicBezTo>
                <a:cubicBezTo>
                  <a:pt x="473" y="1836"/>
                  <a:pt x="454" y="1845"/>
                  <a:pt x="452" y="1866"/>
                </a:cubicBezTo>
                <a:cubicBezTo>
                  <a:pt x="450" y="1887"/>
                  <a:pt x="466" y="1935"/>
                  <a:pt x="466" y="1950"/>
                </a:cubicBezTo>
                <a:cubicBezTo>
                  <a:pt x="466" y="1965"/>
                  <a:pt x="460" y="1961"/>
                  <a:pt x="454" y="1958"/>
                </a:cubicBezTo>
                <a:cubicBezTo>
                  <a:pt x="448" y="1955"/>
                  <a:pt x="436" y="1947"/>
                  <a:pt x="430" y="1934"/>
                </a:cubicBezTo>
                <a:cubicBezTo>
                  <a:pt x="424" y="1921"/>
                  <a:pt x="426" y="1893"/>
                  <a:pt x="418" y="1882"/>
                </a:cubicBezTo>
                <a:cubicBezTo>
                  <a:pt x="410" y="1871"/>
                  <a:pt x="387" y="1879"/>
                  <a:pt x="380" y="1870"/>
                </a:cubicBezTo>
                <a:cubicBezTo>
                  <a:pt x="373" y="1861"/>
                  <a:pt x="385" y="1833"/>
                  <a:pt x="378" y="1826"/>
                </a:cubicBezTo>
                <a:cubicBezTo>
                  <a:pt x="371" y="1819"/>
                  <a:pt x="349" y="1834"/>
                  <a:pt x="338" y="1828"/>
                </a:cubicBezTo>
                <a:cubicBezTo>
                  <a:pt x="327" y="1822"/>
                  <a:pt x="318" y="1806"/>
                  <a:pt x="310" y="1788"/>
                </a:cubicBezTo>
                <a:cubicBezTo>
                  <a:pt x="302" y="1770"/>
                  <a:pt x="298" y="1739"/>
                  <a:pt x="288" y="1720"/>
                </a:cubicBezTo>
                <a:cubicBezTo>
                  <a:pt x="278" y="1701"/>
                  <a:pt x="262" y="1688"/>
                  <a:pt x="248" y="1672"/>
                </a:cubicBezTo>
                <a:cubicBezTo>
                  <a:pt x="234" y="1656"/>
                  <a:pt x="195" y="1643"/>
                  <a:pt x="204" y="1624"/>
                </a:cubicBezTo>
                <a:cubicBezTo>
                  <a:pt x="213" y="1605"/>
                  <a:pt x="275" y="1575"/>
                  <a:pt x="300" y="1558"/>
                </a:cubicBezTo>
                <a:cubicBezTo>
                  <a:pt x="325" y="1541"/>
                  <a:pt x="346" y="1539"/>
                  <a:pt x="352" y="1524"/>
                </a:cubicBezTo>
                <a:cubicBezTo>
                  <a:pt x="358" y="1509"/>
                  <a:pt x="341" y="1488"/>
                  <a:pt x="334" y="1468"/>
                </a:cubicBezTo>
                <a:cubicBezTo>
                  <a:pt x="327" y="1448"/>
                  <a:pt x="322" y="1421"/>
                  <a:pt x="312" y="1404"/>
                </a:cubicBezTo>
                <a:cubicBezTo>
                  <a:pt x="302" y="1387"/>
                  <a:pt x="279" y="1382"/>
                  <a:pt x="274" y="1362"/>
                </a:cubicBezTo>
                <a:cubicBezTo>
                  <a:pt x="269" y="1342"/>
                  <a:pt x="284" y="1301"/>
                  <a:pt x="280" y="1284"/>
                </a:cubicBezTo>
                <a:cubicBezTo>
                  <a:pt x="276" y="1267"/>
                  <a:pt x="260" y="1267"/>
                  <a:pt x="252" y="1258"/>
                </a:cubicBezTo>
                <a:cubicBezTo>
                  <a:pt x="244" y="1249"/>
                  <a:pt x="239" y="1237"/>
                  <a:pt x="230" y="1232"/>
                </a:cubicBezTo>
                <a:cubicBezTo>
                  <a:pt x="221" y="1227"/>
                  <a:pt x="209" y="1233"/>
                  <a:pt x="196" y="1228"/>
                </a:cubicBezTo>
                <a:cubicBezTo>
                  <a:pt x="183" y="1223"/>
                  <a:pt x="164" y="1210"/>
                  <a:pt x="154" y="1200"/>
                </a:cubicBezTo>
                <a:cubicBezTo>
                  <a:pt x="144" y="1190"/>
                  <a:pt x="158" y="1171"/>
                  <a:pt x="134" y="1170"/>
                </a:cubicBezTo>
                <a:cubicBezTo>
                  <a:pt x="110" y="1169"/>
                  <a:pt x="30" y="1211"/>
                  <a:pt x="12" y="1196"/>
                </a:cubicBezTo>
                <a:lnTo>
                  <a:pt x="24" y="1080"/>
                </a:lnTo>
                <a:cubicBezTo>
                  <a:pt x="30" y="1055"/>
                  <a:pt x="38" y="1048"/>
                  <a:pt x="50" y="1044"/>
                </a:cubicBezTo>
                <a:cubicBezTo>
                  <a:pt x="62" y="1040"/>
                  <a:pt x="82" y="1057"/>
                  <a:pt x="98" y="1054"/>
                </a:cubicBezTo>
                <a:cubicBezTo>
                  <a:pt x="114" y="1051"/>
                  <a:pt x="132" y="1031"/>
                  <a:pt x="144" y="1026"/>
                </a:cubicBezTo>
                <a:cubicBezTo>
                  <a:pt x="156" y="1021"/>
                  <a:pt x="162" y="1027"/>
                  <a:pt x="170" y="1022"/>
                </a:cubicBezTo>
                <a:cubicBezTo>
                  <a:pt x="178" y="1017"/>
                  <a:pt x="174" y="1007"/>
                  <a:pt x="194" y="996"/>
                </a:cubicBezTo>
                <a:lnTo>
                  <a:pt x="290" y="958"/>
                </a:lnTo>
                <a:cubicBezTo>
                  <a:pt x="297" y="951"/>
                  <a:pt x="251" y="957"/>
                  <a:pt x="238" y="952"/>
                </a:cubicBezTo>
                <a:cubicBezTo>
                  <a:pt x="225" y="947"/>
                  <a:pt x="221" y="931"/>
                  <a:pt x="210" y="926"/>
                </a:cubicBezTo>
                <a:cubicBezTo>
                  <a:pt x="199" y="921"/>
                  <a:pt x="175" y="931"/>
                  <a:pt x="172" y="924"/>
                </a:cubicBezTo>
                <a:cubicBezTo>
                  <a:pt x="169" y="917"/>
                  <a:pt x="187" y="899"/>
                  <a:pt x="190" y="882"/>
                </a:cubicBezTo>
                <a:cubicBezTo>
                  <a:pt x="193" y="865"/>
                  <a:pt x="201" y="835"/>
                  <a:pt x="188" y="822"/>
                </a:cubicBezTo>
                <a:cubicBezTo>
                  <a:pt x="175" y="809"/>
                  <a:pt x="133" y="811"/>
                  <a:pt x="110" y="804"/>
                </a:cubicBezTo>
                <a:cubicBezTo>
                  <a:pt x="87" y="797"/>
                  <a:pt x="62" y="792"/>
                  <a:pt x="52" y="780"/>
                </a:cubicBezTo>
                <a:cubicBezTo>
                  <a:pt x="42" y="768"/>
                  <a:pt x="54" y="743"/>
                  <a:pt x="50" y="730"/>
                </a:cubicBezTo>
                <a:cubicBezTo>
                  <a:pt x="46" y="717"/>
                  <a:pt x="33" y="715"/>
                  <a:pt x="26" y="702"/>
                </a:cubicBezTo>
                <a:cubicBezTo>
                  <a:pt x="19" y="689"/>
                  <a:pt x="11" y="668"/>
                  <a:pt x="10" y="654"/>
                </a:cubicBezTo>
                <a:cubicBezTo>
                  <a:pt x="9" y="640"/>
                  <a:pt x="20" y="628"/>
                  <a:pt x="18" y="616"/>
                </a:cubicBezTo>
                <a:cubicBezTo>
                  <a:pt x="16" y="604"/>
                  <a:pt x="0" y="594"/>
                  <a:pt x="0" y="582"/>
                </a:cubicBezTo>
                <a:cubicBezTo>
                  <a:pt x="0" y="570"/>
                  <a:pt x="10" y="557"/>
                  <a:pt x="18" y="542"/>
                </a:cubicBezTo>
                <a:cubicBezTo>
                  <a:pt x="26" y="527"/>
                  <a:pt x="42" y="504"/>
                  <a:pt x="46" y="490"/>
                </a:cubicBezTo>
                <a:cubicBezTo>
                  <a:pt x="50" y="476"/>
                  <a:pt x="39" y="468"/>
                  <a:pt x="44" y="458"/>
                </a:cubicBezTo>
                <a:cubicBezTo>
                  <a:pt x="49" y="448"/>
                  <a:pt x="63" y="443"/>
                  <a:pt x="78" y="428"/>
                </a:cubicBezTo>
                <a:cubicBezTo>
                  <a:pt x="93" y="413"/>
                  <a:pt x="118" y="382"/>
                  <a:pt x="132" y="370"/>
                </a:cubicBezTo>
                <a:cubicBezTo>
                  <a:pt x="146" y="358"/>
                  <a:pt x="156" y="352"/>
                  <a:pt x="162" y="358"/>
                </a:cubicBezTo>
                <a:cubicBezTo>
                  <a:pt x="168" y="364"/>
                  <a:pt x="164" y="395"/>
                  <a:pt x="168" y="406"/>
                </a:cubicBezTo>
                <a:lnTo>
                  <a:pt x="188" y="424"/>
                </a:lnTo>
                <a:cubicBezTo>
                  <a:pt x="195" y="432"/>
                  <a:pt x="206" y="444"/>
                  <a:pt x="210" y="452"/>
                </a:cubicBezTo>
                <a:cubicBezTo>
                  <a:pt x="214" y="460"/>
                  <a:pt x="208" y="465"/>
                  <a:pt x="214" y="472"/>
                </a:cubicBezTo>
                <a:cubicBezTo>
                  <a:pt x="220" y="479"/>
                  <a:pt x="233" y="492"/>
                  <a:pt x="245" y="495"/>
                </a:cubicBezTo>
                <a:cubicBezTo>
                  <a:pt x="257" y="498"/>
                  <a:pt x="273" y="503"/>
                  <a:pt x="284" y="490"/>
                </a:cubicBezTo>
                <a:cubicBezTo>
                  <a:pt x="295" y="477"/>
                  <a:pt x="309" y="434"/>
                  <a:pt x="310" y="416"/>
                </a:cubicBezTo>
                <a:cubicBezTo>
                  <a:pt x="311" y="398"/>
                  <a:pt x="292" y="392"/>
                  <a:pt x="288" y="384"/>
                </a:cubicBezTo>
                <a:lnTo>
                  <a:pt x="288" y="366"/>
                </a:lnTo>
                <a:lnTo>
                  <a:pt x="266" y="35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46" name="Freeform 198"/>
          <p:cNvSpPr>
            <a:spLocks/>
          </p:cNvSpPr>
          <p:nvPr/>
        </p:nvSpPr>
        <p:spPr bwMode="auto">
          <a:xfrm>
            <a:off x="6402388" y="1311275"/>
            <a:ext cx="782637" cy="782638"/>
          </a:xfrm>
          <a:custGeom>
            <a:avLst/>
            <a:gdLst>
              <a:gd name="T0" fmla="*/ 0 w 493"/>
              <a:gd name="T1" fmla="*/ 2147483647 h 493"/>
              <a:gd name="T2" fmla="*/ 2147483647 w 493"/>
              <a:gd name="T3" fmla="*/ 2147483647 h 493"/>
              <a:gd name="T4" fmla="*/ 2147483647 w 493"/>
              <a:gd name="T5" fmla="*/ 0 h 493"/>
              <a:gd name="T6" fmla="*/ 0 60000 65536"/>
              <a:gd name="T7" fmla="*/ 0 60000 65536"/>
              <a:gd name="T8" fmla="*/ 0 60000 65536"/>
              <a:gd name="T9" fmla="*/ 0 w 493"/>
              <a:gd name="T10" fmla="*/ 0 h 493"/>
              <a:gd name="T11" fmla="*/ 493 w 493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3" h="493">
                <a:moveTo>
                  <a:pt x="0" y="493"/>
                </a:moveTo>
                <a:cubicBezTo>
                  <a:pt x="37" y="463"/>
                  <a:pt x="141" y="396"/>
                  <a:pt x="223" y="314"/>
                </a:cubicBezTo>
                <a:cubicBezTo>
                  <a:pt x="305" y="232"/>
                  <a:pt x="437" y="66"/>
                  <a:pt x="4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7" name="Freeform 199"/>
          <p:cNvSpPr>
            <a:spLocks/>
          </p:cNvSpPr>
          <p:nvPr/>
        </p:nvSpPr>
        <p:spPr bwMode="auto">
          <a:xfrm>
            <a:off x="6607175" y="2133600"/>
            <a:ext cx="908050" cy="479425"/>
          </a:xfrm>
          <a:custGeom>
            <a:avLst/>
            <a:gdLst>
              <a:gd name="T0" fmla="*/ 0 w 572"/>
              <a:gd name="T1" fmla="*/ 2147483647 h 302"/>
              <a:gd name="T2" fmla="*/ 2147483647 w 572"/>
              <a:gd name="T3" fmla="*/ 2147483647 h 302"/>
              <a:gd name="T4" fmla="*/ 2147483647 w 572"/>
              <a:gd name="T5" fmla="*/ 0 h 302"/>
              <a:gd name="T6" fmla="*/ 0 60000 65536"/>
              <a:gd name="T7" fmla="*/ 0 60000 65536"/>
              <a:gd name="T8" fmla="*/ 0 60000 65536"/>
              <a:gd name="T9" fmla="*/ 0 w 572"/>
              <a:gd name="T10" fmla="*/ 0 h 302"/>
              <a:gd name="T11" fmla="*/ 572 w 57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302">
                <a:moveTo>
                  <a:pt x="0" y="302"/>
                </a:moveTo>
                <a:cubicBezTo>
                  <a:pt x="55" y="268"/>
                  <a:pt x="233" y="150"/>
                  <a:pt x="328" y="100"/>
                </a:cubicBezTo>
                <a:cubicBezTo>
                  <a:pt x="423" y="50"/>
                  <a:pt x="521" y="21"/>
                  <a:pt x="57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8" name="Freeform 200"/>
          <p:cNvSpPr>
            <a:spLocks/>
          </p:cNvSpPr>
          <p:nvPr/>
        </p:nvSpPr>
        <p:spPr bwMode="auto">
          <a:xfrm>
            <a:off x="6708775" y="2949575"/>
            <a:ext cx="657225" cy="12700"/>
          </a:xfrm>
          <a:custGeom>
            <a:avLst/>
            <a:gdLst>
              <a:gd name="T0" fmla="*/ 0 w 414"/>
              <a:gd name="T1" fmla="*/ 2147483647 h 8"/>
              <a:gd name="T2" fmla="*/ 2147483647 w 414"/>
              <a:gd name="T3" fmla="*/ 2147483647 h 8"/>
              <a:gd name="T4" fmla="*/ 2147483647 w 414"/>
              <a:gd name="T5" fmla="*/ 0 h 8"/>
              <a:gd name="T6" fmla="*/ 0 60000 65536"/>
              <a:gd name="T7" fmla="*/ 0 60000 65536"/>
              <a:gd name="T8" fmla="*/ 0 60000 65536"/>
              <a:gd name="T9" fmla="*/ 0 w 414"/>
              <a:gd name="T10" fmla="*/ 0 h 8"/>
              <a:gd name="T11" fmla="*/ 414 w 4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8">
                <a:moveTo>
                  <a:pt x="0" y="8"/>
                </a:moveTo>
                <a:cubicBezTo>
                  <a:pt x="40" y="7"/>
                  <a:pt x="169" y="3"/>
                  <a:pt x="238" y="2"/>
                </a:cubicBezTo>
                <a:cubicBezTo>
                  <a:pt x="307" y="1"/>
                  <a:pt x="377" y="0"/>
                  <a:pt x="41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9" name="Freeform 201"/>
          <p:cNvSpPr>
            <a:spLocks/>
          </p:cNvSpPr>
          <p:nvPr/>
        </p:nvSpPr>
        <p:spPr bwMode="auto">
          <a:xfrm>
            <a:off x="7394575" y="3298825"/>
            <a:ext cx="279400" cy="203200"/>
          </a:xfrm>
          <a:custGeom>
            <a:avLst/>
            <a:gdLst>
              <a:gd name="T0" fmla="*/ 0 w 176"/>
              <a:gd name="T1" fmla="*/ 2147483647 h 128"/>
              <a:gd name="T2" fmla="*/ 2147483647 w 176"/>
              <a:gd name="T3" fmla="*/ 2147483647 h 128"/>
              <a:gd name="T4" fmla="*/ 2147483647 w 176"/>
              <a:gd name="T5" fmla="*/ 0 h 128"/>
              <a:gd name="T6" fmla="*/ 0 60000 65536"/>
              <a:gd name="T7" fmla="*/ 0 60000 65536"/>
              <a:gd name="T8" fmla="*/ 0 60000 65536"/>
              <a:gd name="T9" fmla="*/ 0 w 176"/>
              <a:gd name="T10" fmla="*/ 0 h 128"/>
              <a:gd name="T11" fmla="*/ 176 w 176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128">
                <a:moveTo>
                  <a:pt x="0" y="128"/>
                </a:moveTo>
                <a:cubicBezTo>
                  <a:pt x="20" y="121"/>
                  <a:pt x="91" y="107"/>
                  <a:pt x="120" y="86"/>
                </a:cubicBezTo>
                <a:cubicBezTo>
                  <a:pt x="149" y="65"/>
                  <a:pt x="164" y="18"/>
                  <a:pt x="1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0" name="AutoShape 202"/>
          <p:cNvSpPr>
            <a:spLocks noChangeArrowheads="1"/>
          </p:cNvSpPr>
          <p:nvPr/>
        </p:nvSpPr>
        <p:spPr bwMode="auto">
          <a:xfrm>
            <a:off x="6451600" y="1795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1" name="AutoShape 203"/>
          <p:cNvSpPr>
            <a:spLocks noChangeArrowheads="1"/>
          </p:cNvSpPr>
          <p:nvPr/>
        </p:nvSpPr>
        <p:spPr bwMode="auto">
          <a:xfrm>
            <a:off x="6600825" y="2366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2" name="AutoShape 204"/>
          <p:cNvSpPr>
            <a:spLocks noChangeArrowheads="1"/>
          </p:cNvSpPr>
          <p:nvPr/>
        </p:nvSpPr>
        <p:spPr bwMode="auto">
          <a:xfrm>
            <a:off x="6718300" y="27860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3" name="AutoShape 205"/>
          <p:cNvSpPr>
            <a:spLocks noChangeArrowheads="1"/>
          </p:cNvSpPr>
          <p:nvPr/>
        </p:nvSpPr>
        <p:spPr bwMode="auto">
          <a:xfrm>
            <a:off x="7315200" y="3332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4" name="Freeform 206"/>
          <p:cNvSpPr>
            <a:spLocks/>
          </p:cNvSpPr>
          <p:nvPr/>
        </p:nvSpPr>
        <p:spPr bwMode="auto">
          <a:xfrm>
            <a:off x="7197725" y="714375"/>
            <a:ext cx="190500" cy="561975"/>
          </a:xfrm>
          <a:custGeom>
            <a:avLst/>
            <a:gdLst>
              <a:gd name="T0" fmla="*/ 0 w 120"/>
              <a:gd name="T1" fmla="*/ 2147483647 h 354"/>
              <a:gd name="T2" fmla="*/ 2147483647 w 120"/>
              <a:gd name="T3" fmla="*/ 2147483647 h 354"/>
              <a:gd name="T4" fmla="*/ 2147483647 w 120"/>
              <a:gd name="T5" fmla="*/ 0 h 354"/>
              <a:gd name="T6" fmla="*/ 0 60000 65536"/>
              <a:gd name="T7" fmla="*/ 0 60000 65536"/>
              <a:gd name="T8" fmla="*/ 0 60000 65536"/>
              <a:gd name="T9" fmla="*/ 0 w 120"/>
              <a:gd name="T10" fmla="*/ 0 h 354"/>
              <a:gd name="T11" fmla="*/ 120 w 120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354">
                <a:moveTo>
                  <a:pt x="0" y="354"/>
                </a:moveTo>
                <a:cubicBezTo>
                  <a:pt x="8" y="327"/>
                  <a:pt x="30" y="255"/>
                  <a:pt x="50" y="196"/>
                </a:cubicBezTo>
                <a:cubicBezTo>
                  <a:pt x="70" y="137"/>
                  <a:pt x="106" y="41"/>
                  <a:pt x="12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" name="Freeform 207"/>
          <p:cNvSpPr>
            <a:spLocks/>
          </p:cNvSpPr>
          <p:nvPr/>
        </p:nvSpPr>
        <p:spPr bwMode="auto">
          <a:xfrm>
            <a:off x="7639050" y="2136775"/>
            <a:ext cx="212725" cy="590550"/>
          </a:xfrm>
          <a:custGeom>
            <a:avLst/>
            <a:gdLst>
              <a:gd name="T0" fmla="*/ 0 w 134"/>
              <a:gd name="T1" fmla="*/ 0 h 372"/>
              <a:gd name="T2" fmla="*/ 2147483647 w 134"/>
              <a:gd name="T3" fmla="*/ 2147483647 h 372"/>
              <a:gd name="T4" fmla="*/ 2147483647 w 134"/>
              <a:gd name="T5" fmla="*/ 2147483647 h 372"/>
              <a:gd name="T6" fmla="*/ 0 60000 65536"/>
              <a:gd name="T7" fmla="*/ 0 60000 65536"/>
              <a:gd name="T8" fmla="*/ 0 60000 65536"/>
              <a:gd name="T9" fmla="*/ 0 w 134"/>
              <a:gd name="T10" fmla="*/ 0 h 372"/>
              <a:gd name="T11" fmla="*/ 134 w 134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372">
                <a:moveTo>
                  <a:pt x="0" y="0"/>
                </a:moveTo>
                <a:cubicBezTo>
                  <a:pt x="12" y="18"/>
                  <a:pt x="50" y="48"/>
                  <a:pt x="72" y="110"/>
                </a:cubicBezTo>
                <a:cubicBezTo>
                  <a:pt x="94" y="172"/>
                  <a:pt x="121" y="318"/>
                  <a:pt x="134" y="37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" name="Freeform 208"/>
          <p:cNvSpPr>
            <a:spLocks/>
          </p:cNvSpPr>
          <p:nvPr/>
        </p:nvSpPr>
        <p:spPr bwMode="auto">
          <a:xfrm>
            <a:off x="7385050" y="2797175"/>
            <a:ext cx="485775" cy="152400"/>
          </a:xfrm>
          <a:custGeom>
            <a:avLst/>
            <a:gdLst>
              <a:gd name="T0" fmla="*/ 0 w 306"/>
              <a:gd name="T1" fmla="*/ 2147483647 h 96"/>
              <a:gd name="T2" fmla="*/ 2147483647 w 306"/>
              <a:gd name="T3" fmla="*/ 2147483647 h 96"/>
              <a:gd name="T4" fmla="*/ 2147483647 w 306"/>
              <a:gd name="T5" fmla="*/ 0 h 96"/>
              <a:gd name="T6" fmla="*/ 0 60000 65536"/>
              <a:gd name="T7" fmla="*/ 0 60000 65536"/>
              <a:gd name="T8" fmla="*/ 0 60000 65536"/>
              <a:gd name="T9" fmla="*/ 0 w 306"/>
              <a:gd name="T10" fmla="*/ 0 h 96"/>
              <a:gd name="T11" fmla="*/ 306 w 30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96">
                <a:moveTo>
                  <a:pt x="0" y="96"/>
                </a:moveTo>
                <a:cubicBezTo>
                  <a:pt x="35" y="93"/>
                  <a:pt x="159" y="90"/>
                  <a:pt x="210" y="74"/>
                </a:cubicBezTo>
                <a:cubicBezTo>
                  <a:pt x="261" y="58"/>
                  <a:pt x="286" y="15"/>
                  <a:pt x="30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" name="Freeform 209"/>
          <p:cNvSpPr>
            <a:spLocks/>
          </p:cNvSpPr>
          <p:nvPr/>
        </p:nvSpPr>
        <p:spPr bwMode="auto">
          <a:xfrm>
            <a:off x="7778750" y="3327400"/>
            <a:ext cx="657225" cy="12700"/>
          </a:xfrm>
          <a:custGeom>
            <a:avLst/>
            <a:gdLst>
              <a:gd name="T0" fmla="*/ 0 w 414"/>
              <a:gd name="T1" fmla="*/ 2147483647 h 8"/>
              <a:gd name="T2" fmla="*/ 2147483647 w 414"/>
              <a:gd name="T3" fmla="*/ 2147483647 h 8"/>
              <a:gd name="T4" fmla="*/ 2147483647 w 414"/>
              <a:gd name="T5" fmla="*/ 0 h 8"/>
              <a:gd name="T6" fmla="*/ 0 60000 65536"/>
              <a:gd name="T7" fmla="*/ 0 60000 65536"/>
              <a:gd name="T8" fmla="*/ 0 60000 65536"/>
              <a:gd name="T9" fmla="*/ 0 w 414"/>
              <a:gd name="T10" fmla="*/ 0 h 8"/>
              <a:gd name="T11" fmla="*/ 414 w 4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8">
                <a:moveTo>
                  <a:pt x="0" y="8"/>
                </a:moveTo>
                <a:cubicBezTo>
                  <a:pt x="40" y="7"/>
                  <a:pt x="169" y="3"/>
                  <a:pt x="238" y="2"/>
                </a:cubicBezTo>
                <a:cubicBezTo>
                  <a:pt x="307" y="1"/>
                  <a:pt x="377" y="0"/>
                  <a:pt x="41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" name="AutoShape 210"/>
          <p:cNvSpPr>
            <a:spLocks noChangeArrowheads="1"/>
          </p:cNvSpPr>
          <p:nvPr/>
        </p:nvSpPr>
        <p:spPr bwMode="auto">
          <a:xfrm>
            <a:off x="7270750" y="4778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9" name="AutoShape 211"/>
          <p:cNvSpPr>
            <a:spLocks noChangeArrowheads="1"/>
          </p:cNvSpPr>
          <p:nvPr/>
        </p:nvSpPr>
        <p:spPr bwMode="auto">
          <a:xfrm>
            <a:off x="7470775" y="25130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0" name="Freeform 212"/>
          <p:cNvSpPr>
            <a:spLocks/>
          </p:cNvSpPr>
          <p:nvPr/>
        </p:nvSpPr>
        <p:spPr bwMode="auto">
          <a:xfrm>
            <a:off x="7870825" y="1619250"/>
            <a:ext cx="485775" cy="879475"/>
          </a:xfrm>
          <a:custGeom>
            <a:avLst/>
            <a:gdLst>
              <a:gd name="T0" fmla="*/ 0 w 306"/>
              <a:gd name="T1" fmla="*/ 2147483647 h 554"/>
              <a:gd name="T2" fmla="*/ 2147483647 w 306"/>
              <a:gd name="T3" fmla="*/ 2147483647 h 554"/>
              <a:gd name="T4" fmla="*/ 2147483647 w 306"/>
              <a:gd name="T5" fmla="*/ 0 h 554"/>
              <a:gd name="T6" fmla="*/ 0 60000 65536"/>
              <a:gd name="T7" fmla="*/ 0 60000 65536"/>
              <a:gd name="T8" fmla="*/ 0 60000 65536"/>
              <a:gd name="T9" fmla="*/ 0 w 306"/>
              <a:gd name="T10" fmla="*/ 0 h 554"/>
              <a:gd name="T11" fmla="*/ 306 w 306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554">
                <a:moveTo>
                  <a:pt x="0" y="554"/>
                </a:moveTo>
                <a:cubicBezTo>
                  <a:pt x="9" y="500"/>
                  <a:pt x="3" y="320"/>
                  <a:pt x="54" y="228"/>
                </a:cubicBezTo>
                <a:cubicBezTo>
                  <a:pt x="105" y="136"/>
                  <a:pt x="254" y="47"/>
                  <a:pt x="30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61" name="AutoShape 213"/>
          <p:cNvSpPr>
            <a:spLocks noChangeArrowheads="1"/>
          </p:cNvSpPr>
          <p:nvPr/>
        </p:nvSpPr>
        <p:spPr bwMode="auto">
          <a:xfrm>
            <a:off x="8239125" y="12747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2" name="Freeform 214"/>
          <p:cNvSpPr>
            <a:spLocks/>
          </p:cNvSpPr>
          <p:nvPr/>
        </p:nvSpPr>
        <p:spPr bwMode="auto">
          <a:xfrm>
            <a:off x="8534400" y="3181350"/>
            <a:ext cx="409575" cy="117475"/>
          </a:xfrm>
          <a:custGeom>
            <a:avLst/>
            <a:gdLst>
              <a:gd name="T0" fmla="*/ 0 w 258"/>
              <a:gd name="T1" fmla="*/ 2147483647 h 74"/>
              <a:gd name="T2" fmla="*/ 2147483647 w 258"/>
              <a:gd name="T3" fmla="*/ 2147483647 h 74"/>
              <a:gd name="T4" fmla="*/ 2147483647 w 258"/>
              <a:gd name="T5" fmla="*/ 0 h 74"/>
              <a:gd name="T6" fmla="*/ 0 60000 65536"/>
              <a:gd name="T7" fmla="*/ 0 60000 65536"/>
              <a:gd name="T8" fmla="*/ 0 60000 65536"/>
              <a:gd name="T9" fmla="*/ 0 w 258"/>
              <a:gd name="T10" fmla="*/ 0 h 74"/>
              <a:gd name="T11" fmla="*/ 258 w 258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74">
                <a:moveTo>
                  <a:pt x="0" y="74"/>
                </a:moveTo>
                <a:cubicBezTo>
                  <a:pt x="24" y="71"/>
                  <a:pt x="99" y="66"/>
                  <a:pt x="142" y="54"/>
                </a:cubicBezTo>
                <a:cubicBezTo>
                  <a:pt x="185" y="42"/>
                  <a:pt x="234" y="11"/>
                  <a:pt x="25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63" name="Freeform 215"/>
          <p:cNvSpPr>
            <a:spLocks/>
          </p:cNvSpPr>
          <p:nvPr/>
        </p:nvSpPr>
        <p:spPr bwMode="auto">
          <a:xfrm>
            <a:off x="8077200" y="2552700"/>
            <a:ext cx="669925" cy="288925"/>
          </a:xfrm>
          <a:custGeom>
            <a:avLst/>
            <a:gdLst>
              <a:gd name="T0" fmla="*/ 0 w 422"/>
              <a:gd name="T1" fmla="*/ 2147483647 h 182"/>
              <a:gd name="T2" fmla="*/ 2147483647 w 422"/>
              <a:gd name="T3" fmla="*/ 2147483647 h 182"/>
              <a:gd name="T4" fmla="*/ 2147483647 w 422"/>
              <a:gd name="T5" fmla="*/ 0 h 182"/>
              <a:gd name="T6" fmla="*/ 0 60000 65536"/>
              <a:gd name="T7" fmla="*/ 0 60000 65536"/>
              <a:gd name="T8" fmla="*/ 0 60000 65536"/>
              <a:gd name="T9" fmla="*/ 0 w 422"/>
              <a:gd name="T10" fmla="*/ 0 h 182"/>
              <a:gd name="T11" fmla="*/ 422 w 42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182">
                <a:moveTo>
                  <a:pt x="0" y="182"/>
                </a:moveTo>
                <a:cubicBezTo>
                  <a:pt x="41" y="177"/>
                  <a:pt x="178" y="182"/>
                  <a:pt x="248" y="152"/>
                </a:cubicBezTo>
                <a:cubicBezTo>
                  <a:pt x="318" y="122"/>
                  <a:pt x="386" y="32"/>
                  <a:pt x="42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264" name="Picture 216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65" name="Picture 217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13688" y="18462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66" name="Picture 218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42338" y="29225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7029450" y="117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7423150" y="19510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9" name="AutoShape 221"/>
          <p:cNvSpPr>
            <a:spLocks noChangeArrowheads="1"/>
          </p:cNvSpPr>
          <p:nvPr/>
        </p:nvSpPr>
        <p:spPr bwMode="auto">
          <a:xfrm>
            <a:off x="7423150" y="29892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70" name="Freeform 222" descr="Dark upward diagonal"/>
          <p:cNvSpPr>
            <a:spLocks/>
          </p:cNvSpPr>
          <p:nvPr/>
        </p:nvSpPr>
        <p:spPr bwMode="auto">
          <a:xfrm>
            <a:off x="3990975" y="47212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79" name="Freeform 231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280" name="Picture 232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97300" y="336550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281" name="Picture 233" descr="French fla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57550" y="2676525"/>
            <a:ext cx="77788" cy="523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7" name="Mnichov a okupace ČSR.wmv" hidden="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7" cstate="print"/>
          <a:stretch>
            <a:fillRect/>
          </a:stretch>
        </p:blipFill>
        <p:spPr>
          <a:xfrm>
            <a:off x="4572000" y="4293096"/>
            <a:ext cx="3779143" cy="2124108"/>
          </a:xfrm>
          <a:prstGeom prst="rect">
            <a:avLst/>
          </a:prstGeom>
        </p:spPr>
      </p:pic>
      <p:pic>
        <p:nvPicPr>
          <p:cNvPr id="218" name="Molotov ribentrop.wmv" hidden="1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28" cstate="print"/>
          <a:stretch>
            <a:fillRect/>
          </a:stretch>
        </p:blipFill>
        <p:spPr>
          <a:xfrm>
            <a:off x="4716016" y="1268760"/>
            <a:ext cx="3635127" cy="204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eussens_Glor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r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r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2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2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HIP 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2.22222E-6 -0.02408 L -0.00087 -0.06158 " pathEditMode="relative" rAng="0" ptsTypes="AAA">
                                      <p:cBhvr>
                                        <p:cTn id="232" dur="2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382 -0.02453 L 0.00972 -0.06342 " pathEditMode="relative" rAng="0" ptsTypes="AAA">
                                      <p:cBhvr>
                                        <p:cTn id="234" dur="2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500"/>
                            </p:stCondLst>
                            <p:childTnLst>
                              <p:par>
                                <p:cTn id="2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20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20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500"/>
                            </p:stCondLst>
                            <p:childTnLst>
                              <p:par>
                                <p:cTn id="2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000"/>
                            </p:stCondLst>
                            <p:childTnLst>
                              <p:par>
                                <p:cTn id="2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2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0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3" dur="2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6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L -0.01406 0.00162 L -0.02465 -0.00671 " pathEditMode="relative" rAng="0" ptsTypes="AAA">
                                      <p:cBhvr>
                                        <p:cTn id="297" dur="2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22222E-6 L 0.01996 -0.01319 L 0.0276 -0.01736 " pathEditMode="relative" ptsTypes="AAA">
                                      <p:cBhvr>
                                        <p:cTn id="30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92 -0.01111 L 0.01909 -0.0169 " pathEditMode="relative" rAng="0" ptsTypes="AAA">
                                      <p:cBhvr>
                                        <p:cTn id="302" dur="20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9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0868 -0.0125 L 0.01441 -0.01597 " pathEditMode="relative" rAng="0" ptsTypes="AAA">
                                      <p:cBhvr>
                                        <p:cTn id="304" dur="2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8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1285 -0.00648 L 0.02761 -0.0132 " pathEditMode="relative" rAng="0" ptsTypes="AAA">
                                      <p:cBhvr>
                                        <p:cTn id="306" dur="2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8" dur="2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4" dur="2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2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500"/>
                            </p:stCondLst>
                            <p:childTnLst>
                              <p:par>
                                <p:cTn id="3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4" dur="2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2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20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2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184 -0.02639 L -0.0309 -0.05139 " pathEditMode="relative" rAng="0" ptsTypes="AAA">
                                      <p:cBhvr>
                                        <p:cTn id="394" dur="2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1076 -0.01805 L -0.03507 -0.04722 " pathEditMode="relative" rAng="0" ptsTypes="AAA">
                                      <p:cBhvr>
                                        <p:cTn id="396" dur="2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2" dur="5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0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2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2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0"/>
                            </p:stCondLst>
                            <p:childTnLst>
                              <p:par>
                                <p:cTn id="4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6" dur="5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500"/>
                            </p:stCondLst>
                            <p:childTnLst>
                              <p:par>
                                <p:cTn id="4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0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" dur="10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500"/>
                            </p:stCondLst>
                            <p:childTnLst>
                              <p:par>
                                <p:cTn id="4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8" dur="5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2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2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2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"/>
                            </p:stCondLst>
                            <p:childTnLst>
                              <p:par>
                                <p:cTn id="4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8" dur="2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1" dur="2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4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7" dur="2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40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4000"/>
                            </p:stCondLst>
                            <p:childTnLst>
                              <p:par>
                                <p:cTn id="47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3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500"/>
                            </p:stCondLst>
                            <p:childTnLst>
                              <p:par>
                                <p:cTn id="4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0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1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500"/>
                            </p:stCondLst>
                            <p:childTnLst>
                              <p:par>
                                <p:cTn id="4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2083 0.0625 L 0.06823 0.13356 " pathEditMode="relative" rAng="0" ptsTypes="AAA">
                                      <p:cBhvr>
                                        <p:cTn id="496" dur="2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7500"/>
                            </p:stCondLst>
                            <p:childTnLst>
                              <p:par>
                                <p:cTn id="4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1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5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8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4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7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00"/>
                            </p:stCondLst>
                            <p:childTnLst>
                              <p:par>
                                <p:cTn id="5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771 0.04028 L 0.04063 0.05185 L 0.06771 0.05509 " pathEditMode="relative" ptsTypes="AAAA">
                                      <p:cBhvr>
                                        <p:cTn id="526" dur="2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2500"/>
                            </p:stCondLst>
                            <p:childTnLst>
                              <p:par>
                                <p:cTn id="5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3500"/>
                            </p:stCondLst>
                            <p:childTnLst>
                              <p:par>
                                <p:cTn id="5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3" dur="10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4500"/>
                            </p:stCondLst>
                            <p:childTnLst>
                              <p:par>
                                <p:cTn id="5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00"/>
                            </p:stCondLst>
                            <p:childTnLst>
                              <p:par>
                                <p:cTn id="5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7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4" dur="2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6" dur="2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2" dur="10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000"/>
                            </p:stCondLst>
                            <p:childTnLst>
                              <p:par>
                                <p:cTn id="5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6" dur="10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2000"/>
                            </p:stCondLst>
                            <p:childTnLst>
                              <p:par>
                                <p:cTn id="5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0" dur="10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10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0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9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3500"/>
                            </p:stCondLst>
                            <p:childTnLst>
                              <p:par>
                                <p:cTn id="5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3500"/>
                            </p:stCondLst>
                            <p:childTnLst>
                              <p:par>
                                <p:cTn id="59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6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4000"/>
                            </p:stCondLst>
                            <p:childTnLst>
                              <p:par>
                                <p:cTn id="60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3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500"/>
                            </p:stCondLst>
                            <p:childTnLst>
                              <p:par>
                                <p:cTn id="60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0" dur="5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5000"/>
                            </p:stCondLst>
                            <p:childTnLst>
                              <p:par>
                                <p:cTn id="6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2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8" dur="2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1" dur="2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4" dur="2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70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000"/>
                            </p:stCondLst>
                            <p:childTnLst>
                              <p:par>
                                <p:cTn id="6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0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7500"/>
                            </p:stCondLst>
                            <p:childTnLst>
                              <p:par>
                                <p:cTn id="6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7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8000"/>
                            </p:stCondLst>
                            <p:childTnLst>
                              <p:par>
                                <p:cTn id="6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8000"/>
                            </p:stCondLst>
                            <p:childTnLst>
                              <p:par>
                                <p:cTn id="6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4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8500"/>
                            </p:stCondLst>
                            <p:childTnLst>
                              <p:par>
                                <p:cTn id="6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2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2" dur="20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5" dur="20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8" dur="20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0" dur="2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3" dur="2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6" dur="2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9" dur="2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2" dur="5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5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8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1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4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7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4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1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2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9" dur="2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1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5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7" dur="5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0" dur="5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7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2" dur="20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4" dur="2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8" dur="20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20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3" dur="2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20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9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2" dur="2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video>
            <p:seq concurrent="1" nextAc="seek">
              <p:cTn id="75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6" fill="hold">
                      <p:stCondLst>
                        <p:cond delay="0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9" dur="1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video>
              <p:cMediaNode showWhenStopped="0">
                <p:cTn id="7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8"/>
                </p:tgtEl>
              </p:cMediaNode>
            </p:video>
            <p:seq concurrent="1" nextAc="seek">
              <p:cTn id="761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2" fill="hold">
                      <p:stCondLst>
                        <p:cond delay="0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5" dur="1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</p:childTnLst>
        </p:cTn>
      </p:par>
    </p:tnLst>
    <p:bldLst>
      <p:bldP spid="2140" grpId="0" animBg="1"/>
      <p:bldP spid="2138" grpId="0" animBg="1"/>
      <p:bldP spid="2135" grpId="0" animBg="1"/>
      <p:bldP spid="2095" grpId="0" animBg="1"/>
      <p:bldP spid="2072" grpId="0" animBg="1"/>
      <p:bldP spid="2052" grpId="0" animBg="1"/>
      <p:bldP spid="2053" grpId="0" animBg="1"/>
      <p:bldP spid="2060" grpId="0" animBg="1"/>
      <p:bldP spid="2061" grpId="0" animBg="1"/>
      <p:bldP spid="2063" grpId="0" animBg="1"/>
      <p:bldP spid="2064" grpId="0" animBg="1"/>
      <p:bldP spid="2065" grpId="0" animBg="1"/>
      <p:bldP spid="2067" grpId="0" animBg="1"/>
      <p:bldP spid="2067" grpId="1" animBg="1"/>
      <p:bldP spid="2070" grpId="0" animBg="1"/>
      <p:bldP spid="2070" grpId="1" animBg="1"/>
      <p:bldP spid="2071" grpId="0" animBg="1"/>
      <p:bldP spid="2071" grpId="1" animBg="1"/>
      <p:bldP spid="2073" grpId="0" animBg="1"/>
      <p:bldP spid="2073" grpId="1" animBg="1"/>
      <p:bldP spid="2074" grpId="0" animBg="1"/>
      <p:bldP spid="2075" grpId="0" animBg="1"/>
      <p:bldP spid="2068" grpId="0" animBg="1"/>
      <p:bldP spid="2068" grpId="1" animBg="1"/>
      <p:bldP spid="2069" grpId="0" animBg="1"/>
      <p:bldP spid="2069" grpId="1" animBg="1"/>
      <p:bldP spid="2078" grpId="0" animBg="1"/>
      <p:bldP spid="2080" grpId="0" animBg="1"/>
      <p:bldP spid="2081" grpId="0" animBg="1"/>
      <p:bldP spid="2082" grpId="0" animBg="1"/>
      <p:bldP spid="2091" grpId="0" animBg="1"/>
      <p:bldP spid="2092" grpId="0" animBg="1"/>
      <p:bldP spid="2094" grpId="0" animBg="1"/>
      <p:bldP spid="2094" grpId="1" animBg="1"/>
      <p:bldP spid="2096" grpId="0" animBg="1"/>
      <p:bldP spid="2097" grpId="0" animBg="1"/>
      <p:bldP spid="2098" grpId="0" animBg="1"/>
      <p:bldP spid="2100" grpId="0" animBg="1"/>
      <p:bldP spid="2102" grpId="0" animBg="1"/>
      <p:bldP spid="2102" grpId="1" animBg="1"/>
      <p:bldP spid="2103" grpId="0" animBg="1"/>
      <p:bldP spid="2103" grpId="1" animBg="1"/>
      <p:bldP spid="2104" grpId="0" animBg="1"/>
      <p:bldP spid="2104" grpId="1" animBg="1"/>
      <p:bldP spid="2105" grpId="0" animBg="1"/>
      <p:bldP spid="2105" grpId="1" animBg="1"/>
      <p:bldP spid="2134" grpId="0" animBg="1"/>
      <p:bldP spid="2134" grpId="1" animBg="1"/>
      <p:bldP spid="2147" grpId="0" animBg="1"/>
      <p:bldP spid="2147" grpId="1" animBg="1"/>
      <p:bldP spid="2148" grpId="0" animBg="1"/>
      <p:bldP spid="2148" grpId="1" animBg="1"/>
      <p:bldP spid="2149" grpId="0" animBg="1"/>
      <p:bldP spid="2149" grpId="1" animBg="1"/>
      <p:bldP spid="2150" grpId="0" animBg="1"/>
      <p:bldP spid="2150" grpId="1" animBg="1"/>
      <p:bldP spid="2183" grpId="0" animBg="1"/>
      <p:bldP spid="2185" grpId="0" animBg="1"/>
      <p:bldP spid="2185" grpId="1" animBg="1"/>
      <p:bldP spid="2185" grpId="2" animBg="1"/>
      <p:bldP spid="2207" grpId="0" animBg="1"/>
      <p:bldP spid="2207" grpId="1" animBg="1"/>
      <p:bldP spid="2207" grpId="2" animBg="1"/>
      <p:bldP spid="2214" grpId="0" animBg="1"/>
      <p:bldP spid="2214" grpId="1" animBg="1"/>
      <p:bldP spid="2214" grpId="2" animBg="1"/>
      <p:bldP spid="2221" grpId="0" animBg="1"/>
      <p:bldP spid="2221" grpId="1" animBg="1"/>
      <p:bldP spid="2222" grpId="0" animBg="1"/>
      <p:bldP spid="2222" grpId="1" animBg="1"/>
      <p:bldP spid="2223" grpId="0" animBg="1"/>
      <p:bldP spid="2223" grpId="1" animBg="1"/>
      <p:bldP spid="2224" grpId="0" animBg="1"/>
      <p:bldP spid="2224" grpId="1" animBg="1"/>
      <p:bldP spid="2225" grpId="0" animBg="1"/>
      <p:bldP spid="2225" grpId="1" animBg="1"/>
      <p:bldP spid="2226" grpId="0" animBg="1"/>
      <p:bldP spid="2226" grpId="1" animBg="1"/>
      <p:bldP spid="2227" grpId="0" animBg="1"/>
      <p:bldP spid="2227" grpId="1" animBg="1"/>
      <p:bldP spid="2228" grpId="0" animBg="1"/>
      <p:bldP spid="2228" grpId="1" animBg="1"/>
      <p:bldP spid="2231" grpId="0" animBg="1"/>
      <p:bldP spid="2231" grpId="1" animBg="1"/>
      <p:bldP spid="2232" grpId="0" animBg="1"/>
      <p:bldP spid="2232" grpId="1" animBg="1"/>
      <p:bldP spid="2233" grpId="0" animBg="1"/>
      <p:bldP spid="2233" grpId="1" animBg="1"/>
      <p:bldP spid="2234" grpId="0" animBg="1"/>
      <p:bldP spid="2234" grpId="1" animBg="1"/>
      <p:bldP spid="2236" grpId="0" animBg="1"/>
      <p:bldP spid="2236" grpId="1" animBg="1"/>
      <p:bldP spid="2238" grpId="0" animBg="1"/>
      <p:bldP spid="2238" grpId="1" animBg="1"/>
      <p:bldP spid="2239" grpId="0" animBg="1"/>
      <p:bldP spid="2239" grpId="1" animBg="1"/>
      <p:bldP spid="2235" grpId="0" animBg="1"/>
      <p:bldP spid="2235" grpId="1" animBg="1"/>
      <p:bldP spid="2235" grpId="2" animBg="1"/>
      <p:bldP spid="2237" grpId="0" animBg="1"/>
      <p:bldP spid="2237" grpId="1" animBg="1"/>
      <p:bldP spid="2237" grpId="2" animBg="1"/>
      <p:bldP spid="2240" grpId="0" animBg="1"/>
      <p:bldP spid="2240" grpId="1" animBg="1"/>
      <p:bldP spid="2245" grpId="0" animBg="1"/>
      <p:bldP spid="2246" grpId="0" animBg="1"/>
      <p:bldP spid="2246" grpId="1" animBg="1"/>
      <p:bldP spid="2247" grpId="0" animBg="1"/>
      <p:bldP spid="2247" grpId="1" animBg="1"/>
      <p:bldP spid="2248" grpId="0" animBg="1"/>
      <p:bldP spid="2248" grpId="1" animBg="1"/>
      <p:bldP spid="2249" grpId="0" animBg="1"/>
      <p:bldP spid="2249" grpId="1" animBg="1"/>
      <p:bldP spid="2250" grpId="0" animBg="1"/>
      <p:bldP spid="2250" grpId="1" animBg="1"/>
      <p:bldP spid="2251" grpId="0" animBg="1"/>
      <p:bldP spid="2251" grpId="1" animBg="1"/>
      <p:bldP spid="2252" grpId="0" animBg="1"/>
      <p:bldP spid="2252" grpId="1" animBg="1"/>
      <p:bldP spid="2253" grpId="0" animBg="1"/>
      <p:bldP spid="2253" grpId="1" animBg="1"/>
      <p:bldP spid="2254" grpId="0" animBg="1"/>
      <p:bldP spid="2254" grpId="1" animBg="1"/>
      <p:bldP spid="2255" grpId="0" animBg="1"/>
      <p:bldP spid="2255" grpId="1" animBg="1"/>
      <p:bldP spid="2256" grpId="0" animBg="1"/>
      <p:bldP spid="2256" grpId="1" animBg="1"/>
      <p:bldP spid="2257" grpId="0" animBg="1"/>
      <p:bldP spid="2257" grpId="1" animBg="1"/>
      <p:bldP spid="2258" grpId="0" animBg="1"/>
      <p:bldP spid="2258" grpId="1" animBg="1"/>
      <p:bldP spid="2259" grpId="0" animBg="1"/>
      <p:bldP spid="2259" grpId="1" animBg="1"/>
      <p:bldP spid="2260" grpId="0" animBg="1"/>
      <p:bldP spid="2260" grpId="1" animBg="1"/>
      <p:bldP spid="2261" grpId="0" animBg="1"/>
      <p:bldP spid="2261" grpId="1" animBg="1"/>
      <p:bldP spid="2262" grpId="0" animBg="1"/>
      <p:bldP spid="2262" grpId="1" animBg="1"/>
      <p:bldP spid="2263" grpId="0" animBg="1"/>
      <p:bldP spid="2263" grpId="1" animBg="1"/>
      <p:bldP spid="2267" grpId="0" animBg="1"/>
      <p:bldP spid="2267" grpId="1" animBg="1"/>
      <p:bldP spid="2268" grpId="0" animBg="1"/>
      <p:bldP spid="2268" grpId="1" animBg="1"/>
      <p:bldP spid="2269" grpId="0" animBg="1"/>
      <p:bldP spid="2269" grpId="1" animBg="1"/>
      <p:bldP spid="2270" grpId="0" animBg="1"/>
      <p:bldP spid="22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99" descr="mapa Evropa.PNG"/>
          <p:cNvPicPr>
            <a:picLocks noChangeAspect="1"/>
          </p:cNvPicPr>
          <p:nvPr/>
        </p:nvPicPr>
        <p:blipFill>
          <a:blip r:embed="rId7" cstate="print"/>
          <a:srcRect r="858"/>
          <a:stretch>
            <a:fillRect/>
          </a:stretch>
        </p:blipFill>
        <p:spPr bwMode="auto">
          <a:xfrm>
            <a:off x="142875" y="0"/>
            <a:ext cx="88011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62" name="Freeform 790"/>
          <p:cNvSpPr>
            <a:spLocks/>
          </p:cNvSpPr>
          <p:nvPr/>
        </p:nvSpPr>
        <p:spPr bwMode="auto">
          <a:xfrm>
            <a:off x="7410450" y="615950"/>
            <a:ext cx="1565275" cy="3305175"/>
          </a:xfrm>
          <a:custGeom>
            <a:avLst/>
            <a:gdLst>
              <a:gd name="T0" fmla="*/ 2147483647 w 986"/>
              <a:gd name="T1" fmla="*/ 2147483647 h 2082"/>
              <a:gd name="T2" fmla="*/ 2147483647 w 986"/>
              <a:gd name="T3" fmla="*/ 2147483647 h 2082"/>
              <a:gd name="T4" fmla="*/ 2147483647 w 986"/>
              <a:gd name="T5" fmla="*/ 2147483647 h 2082"/>
              <a:gd name="T6" fmla="*/ 2147483647 w 986"/>
              <a:gd name="T7" fmla="*/ 2147483647 h 2082"/>
              <a:gd name="T8" fmla="*/ 2147483647 w 986"/>
              <a:gd name="T9" fmla="*/ 2147483647 h 2082"/>
              <a:gd name="T10" fmla="*/ 2147483647 w 986"/>
              <a:gd name="T11" fmla="*/ 2147483647 h 2082"/>
              <a:gd name="T12" fmla="*/ 2147483647 w 986"/>
              <a:gd name="T13" fmla="*/ 2147483647 h 2082"/>
              <a:gd name="T14" fmla="*/ 2147483647 w 986"/>
              <a:gd name="T15" fmla="*/ 2147483647 h 2082"/>
              <a:gd name="T16" fmla="*/ 2147483647 w 986"/>
              <a:gd name="T17" fmla="*/ 2147483647 h 2082"/>
              <a:gd name="T18" fmla="*/ 2147483647 w 986"/>
              <a:gd name="T19" fmla="*/ 2147483647 h 2082"/>
              <a:gd name="T20" fmla="*/ 2147483647 w 986"/>
              <a:gd name="T21" fmla="*/ 2147483647 h 2082"/>
              <a:gd name="T22" fmla="*/ 2147483647 w 986"/>
              <a:gd name="T23" fmla="*/ 2147483647 h 2082"/>
              <a:gd name="T24" fmla="*/ 2147483647 w 986"/>
              <a:gd name="T25" fmla="*/ 2147483647 h 2082"/>
              <a:gd name="T26" fmla="*/ 2147483647 w 986"/>
              <a:gd name="T27" fmla="*/ 2147483647 h 2082"/>
              <a:gd name="T28" fmla="*/ 2147483647 w 986"/>
              <a:gd name="T29" fmla="*/ 2147483647 h 2082"/>
              <a:gd name="T30" fmla="*/ 2147483647 w 986"/>
              <a:gd name="T31" fmla="*/ 2147483647 h 2082"/>
              <a:gd name="T32" fmla="*/ 2147483647 w 986"/>
              <a:gd name="T33" fmla="*/ 2147483647 h 2082"/>
              <a:gd name="T34" fmla="*/ 2147483647 w 986"/>
              <a:gd name="T35" fmla="*/ 2147483647 h 2082"/>
              <a:gd name="T36" fmla="*/ 2147483647 w 986"/>
              <a:gd name="T37" fmla="*/ 2147483647 h 2082"/>
              <a:gd name="T38" fmla="*/ 2147483647 w 986"/>
              <a:gd name="T39" fmla="*/ 2147483647 h 2082"/>
              <a:gd name="T40" fmla="*/ 2147483647 w 986"/>
              <a:gd name="T41" fmla="*/ 2147483647 h 2082"/>
              <a:gd name="T42" fmla="*/ 2147483647 w 986"/>
              <a:gd name="T43" fmla="*/ 2147483647 h 2082"/>
              <a:gd name="T44" fmla="*/ 2147483647 w 986"/>
              <a:gd name="T45" fmla="*/ 2147483647 h 2082"/>
              <a:gd name="T46" fmla="*/ 2147483647 w 986"/>
              <a:gd name="T47" fmla="*/ 2147483647 h 2082"/>
              <a:gd name="T48" fmla="*/ 2147483647 w 986"/>
              <a:gd name="T49" fmla="*/ 2147483647 h 2082"/>
              <a:gd name="T50" fmla="*/ 2147483647 w 986"/>
              <a:gd name="T51" fmla="*/ 2147483647 h 2082"/>
              <a:gd name="T52" fmla="*/ 2147483647 w 986"/>
              <a:gd name="T53" fmla="*/ 2147483647 h 2082"/>
              <a:gd name="T54" fmla="*/ 2147483647 w 986"/>
              <a:gd name="T55" fmla="*/ 2147483647 h 2082"/>
              <a:gd name="T56" fmla="*/ 2147483647 w 986"/>
              <a:gd name="T57" fmla="*/ 2147483647 h 2082"/>
              <a:gd name="T58" fmla="*/ 2147483647 w 986"/>
              <a:gd name="T59" fmla="*/ 2147483647 h 2082"/>
              <a:gd name="T60" fmla="*/ 2147483647 w 986"/>
              <a:gd name="T61" fmla="*/ 2147483647 h 2082"/>
              <a:gd name="T62" fmla="*/ 2147483647 w 986"/>
              <a:gd name="T63" fmla="*/ 2147483647 h 2082"/>
              <a:gd name="T64" fmla="*/ 0 w 986"/>
              <a:gd name="T65" fmla="*/ 0 h 20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86"/>
              <a:gd name="T100" fmla="*/ 0 h 2082"/>
              <a:gd name="T101" fmla="*/ 986 w 986"/>
              <a:gd name="T102" fmla="*/ 2082 h 20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86" h="2082">
                <a:moveTo>
                  <a:pt x="0" y="0"/>
                </a:moveTo>
                <a:lnTo>
                  <a:pt x="22" y="112"/>
                </a:lnTo>
                <a:cubicBezTo>
                  <a:pt x="44" y="201"/>
                  <a:pt x="114" y="416"/>
                  <a:pt x="132" y="534"/>
                </a:cubicBezTo>
                <a:cubicBezTo>
                  <a:pt x="150" y="652"/>
                  <a:pt x="122" y="745"/>
                  <a:pt x="130" y="818"/>
                </a:cubicBezTo>
                <a:cubicBezTo>
                  <a:pt x="138" y="891"/>
                  <a:pt x="179" y="912"/>
                  <a:pt x="180" y="970"/>
                </a:cubicBezTo>
                <a:cubicBezTo>
                  <a:pt x="181" y="1028"/>
                  <a:pt x="160" y="1126"/>
                  <a:pt x="134" y="1168"/>
                </a:cubicBezTo>
                <a:cubicBezTo>
                  <a:pt x="108" y="1210"/>
                  <a:pt x="38" y="1195"/>
                  <a:pt x="22" y="1224"/>
                </a:cubicBezTo>
                <a:cubicBezTo>
                  <a:pt x="6" y="1253"/>
                  <a:pt x="15" y="1314"/>
                  <a:pt x="36" y="1342"/>
                </a:cubicBezTo>
                <a:cubicBezTo>
                  <a:pt x="57" y="1370"/>
                  <a:pt x="121" y="1386"/>
                  <a:pt x="148" y="1392"/>
                </a:cubicBezTo>
                <a:cubicBezTo>
                  <a:pt x="175" y="1398"/>
                  <a:pt x="188" y="1369"/>
                  <a:pt x="196" y="1378"/>
                </a:cubicBezTo>
                <a:cubicBezTo>
                  <a:pt x="204" y="1387"/>
                  <a:pt x="172" y="1420"/>
                  <a:pt x="194" y="1444"/>
                </a:cubicBezTo>
                <a:cubicBezTo>
                  <a:pt x="216" y="1468"/>
                  <a:pt x="273" y="1496"/>
                  <a:pt x="330" y="1520"/>
                </a:cubicBezTo>
                <a:cubicBezTo>
                  <a:pt x="387" y="1544"/>
                  <a:pt x="489" y="1564"/>
                  <a:pt x="536" y="1588"/>
                </a:cubicBezTo>
                <a:cubicBezTo>
                  <a:pt x="583" y="1612"/>
                  <a:pt x="586" y="1645"/>
                  <a:pt x="610" y="1662"/>
                </a:cubicBezTo>
                <a:cubicBezTo>
                  <a:pt x="634" y="1679"/>
                  <a:pt x="659" y="1677"/>
                  <a:pt x="678" y="1690"/>
                </a:cubicBezTo>
                <a:cubicBezTo>
                  <a:pt x="697" y="1703"/>
                  <a:pt x="731" y="1719"/>
                  <a:pt x="724" y="1742"/>
                </a:cubicBezTo>
                <a:cubicBezTo>
                  <a:pt x="717" y="1765"/>
                  <a:pt x="658" y="1804"/>
                  <a:pt x="638" y="1828"/>
                </a:cubicBezTo>
                <a:cubicBezTo>
                  <a:pt x="618" y="1852"/>
                  <a:pt x="621" y="1869"/>
                  <a:pt x="604" y="1888"/>
                </a:cubicBezTo>
                <a:cubicBezTo>
                  <a:pt x="587" y="1907"/>
                  <a:pt x="560" y="1921"/>
                  <a:pt x="536" y="1942"/>
                </a:cubicBezTo>
                <a:cubicBezTo>
                  <a:pt x="512" y="1963"/>
                  <a:pt x="480" y="2001"/>
                  <a:pt x="458" y="2012"/>
                </a:cubicBezTo>
                <a:cubicBezTo>
                  <a:pt x="436" y="2023"/>
                  <a:pt x="423" y="2006"/>
                  <a:pt x="406" y="2008"/>
                </a:cubicBezTo>
                <a:cubicBezTo>
                  <a:pt x="389" y="2010"/>
                  <a:pt x="357" y="2022"/>
                  <a:pt x="358" y="2026"/>
                </a:cubicBezTo>
                <a:cubicBezTo>
                  <a:pt x="359" y="2030"/>
                  <a:pt x="407" y="2028"/>
                  <a:pt x="412" y="2032"/>
                </a:cubicBezTo>
                <a:cubicBezTo>
                  <a:pt x="417" y="2036"/>
                  <a:pt x="387" y="2048"/>
                  <a:pt x="388" y="2052"/>
                </a:cubicBezTo>
                <a:cubicBezTo>
                  <a:pt x="389" y="2056"/>
                  <a:pt x="406" y="2050"/>
                  <a:pt x="420" y="2054"/>
                </a:cubicBezTo>
                <a:cubicBezTo>
                  <a:pt x="434" y="2058"/>
                  <a:pt x="450" y="2074"/>
                  <a:pt x="470" y="2078"/>
                </a:cubicBezTo>
                <a:cubicBezTo>
                  <a:pt x="490" y="2082"/>
                  <a:pt x="540" y="2079"/>
                  <a:pt x="542" y="2076"/>
                </a:cubicBezTo>
                <a:cubicBezTo>
                  <a:pt x="544" y="2073"/>
                  <a:pt x="485" y="2061"/>
                  <a:pt x="480" y="2058"/>
                </a:cubicBezTo>
                <a:cubicBezTo>
                  <a:pt x="475" y="2055"/>
                  <a:pt x="499" y="2059"/>
                  <a:pt x="510" y="2056"/>
                </a:cubicBezTo>
                <a:cubicBezTo>
                  <a:pt x="521" y="2053"/>
                  <a:pt x="535" y="2041"/>
                  <a:pt x="544" y="2040"/>
                </a:cubicBezTo>
                <a:cubicBezTo>
                  <a:pt x="553" y="2039"/>
                  <a:pt x="557" y="2049"/>
                  <a:pt x="562" y="2048"/>
                </a:cubicBezTo>
                <a:cubicBezTo>
                  <a:pt x="567" y="2047"/>
                  <a:pt x="566" y="2041"/>
                  <a:pt x="572" y="2036"/>
                </a:cubicBezTo>
                <a:lnTo>
                  <a:pt x="598" y="2018"/>
                </a:lnTo>
                <a:lnTo>
                  <a:pt x="626" y="2026"/>
                </a:lnTo>
                <a:lnTo>
                  <a:pt x="664" y="2012"/>
                </a:lnTo>
                <a:lnTo>
                  <a:pt x="684" y="2036"/>
                </a:lnTo>
                <a:lnTo>
                  <a:pt x="704" y="2028"/>
                </a:lnTo>
                <a:lnTo>
                  <a:pt x="744" y="1978"/>
                </a:lnTo>
                <a:lnTo>
                  <a:pt x="746" y="1966"/>
                </a:lnTo>
                <a:lnTo>
                  <a:pt x="734" y="1958"/>
                </a:lnTo>
                <a:lnTo>
                  <a:pt x="732" y="1948"/>
                </a:lnTo>
                <a:lnTo>
                  <a:pt x="746" y="1942"/>
                </a:lnTo>
                <a:lnTo>
                  <a:pt x="772" y="1958"/>
                </a:lnTo>
                <a:lnTo>
                  <a:pt x="794" y="1930"/>
                </a:lnTo>
                <a:lnTo>
                  <a:pt x="816" y="1938"/>
                </a:lnTo>
                <a:lnTo>
                  <a:pt x="860" y="1898"/>
                </a:lnTo>
                <a:lnTo>
                  <a:pt x="872" y="1902"/>
                </a:lnTo>
                <a:lnTo>
                  <a:pt x="894" y="1898"/>
                </a:lnTo>
                <a:lnTo>
                  <a:pt x="906" y="1872"/>
                </a:lnTo>
                <a:lnTo>
                  <a:pt x="932" y="1854"/>
                </a:lnTo>
                <a:lnTo>
                  <a:pt x="946" y="1864"/>
                </a:lnTo>
                <a:lnTo>
                  <a:pt x="962" y="1840"/>
                </a:lnTo>
                <a:lnTo>
                  <a:pt x="982" y="1832"/>
                </a:lnTo>
                <a:lnTo>
                  <a:pt x="986" y="1332"/>
                </a:lnTo>
                <a:lnTo>
                  <a:pt x="976" y="1302"/>
                </a:lnTo>
                <a:cubicBezTo>
                  <a:pt x="961" y="1275"/>
                  <a:pt x="930" y="1218"/>
                  <a:pt x="896" y="1168"/>
                </a:cubicBezTo>
                <a:cubicBezTo>
                  <a:pt x="862" y="1118"/>
                  <a:pt x="806" y="1049"/>
                  <a:pt x="772" y="1004"/>
                </a:cubicBezTo>
                <a:cubicBezTo>
                  <a:pt x="738" y="959"/>
                  <a:pt x="712" y="928"/>
                  <a:pt x="694" y="896"/>
                </a:cubicBezTo>
                <a:cubicBezTo>
                  <a:pt x="676" y="864"/>
                  <a:pt x="679" y="857"/>
                  <a:pt x="664" y="814"/>
                </a:cubicBezTo>
                <a:cubicBezTo>
                  <a:pt x="649" y="771"/>
                  <a:pt x="631" y="678"/>
                  <a:pt x="606" y="640"/>
                </a:cubicBezTo>
                <a:cubicBezTo>
                  <a:pt x="581" y="602"/>
                  <a:pt x="549" y="599"/>
                  <a:pt x="512" y="584"/>
                </a:cubicBezTo>
                <a:cubicBezTo>
                  <a:pt x="475" y="569"/>
                  <a:pt x="427" y="572"/>
                  <a:pt x="384" y="550"/>
                </a:cubicBezTo>
                <a:cubicBezTo>
                  <a:pt x="341" y="528"/>
                  <a:pt x="293" y="495"/>
                  <a:pt x="254" y="454"/>
                </a:cubicBezTo>
                <a:cubicBezTo>
                  <a:pt x="215" y="413"/>
                  <a:pt x="182" y="360"/>
                  <a:pt x="148" y="302"/>
                </a:cubicBezTo>
                <a:cubicBezTo>
                  <a:pt x="114" y="244"/>
                  <a:pt x="75" y="154"/>
                  <a:pt x="50" y="10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819"/>
          <p:cNvGrpSpPr>
            <a:grpSpLocks/>
          </p:cNvGrpSpPr>
          <p:nvPr/>
        </p:nvGrpSpPr>
        <p:grpSpPr bwMode="auto">
          <a:xfrm>
            <a:off x="4951413" y="3832225"/>
            <a:ext cx="1673225" cy="1549400"/>
            <a:chOff x="3119" y="2414"/>
            <a:chExt cx="1054" cy="976"/>
          </a:xfrm>
        </p:grpSpPr>
        <p:sp>
          <p:nvSpPr>
            <p:cNvPr id="4290" name="Freeform 782"/>
            <p:cNvSpPr>
              <a:spLocks/>
            </p:cNvSpPr>
            <p:nvPr/>
          </p:nvSpPr>
          <p:spPr bwMode="auto">
            <a:xfrm>
              <a:off x="3119" y="2414"/>
              <a:ext cx="1054" cy="976"/>
            </a:xfrm>
            <a:custGeom>
              <a:avLst/>
              <a:gdLst>
                <a:gd name="T0" fmla="*/ 79 w 1054"/>
                <a:gd name="T1" fmla="*/ 226 h 976"/>
                <a:gd name="T2" fmla="*/ 53 w 1054"/>
                <a:gd name="T3" fmla="*/ 170 h 976"/>
                <a:gd name="T4" fmla="*/ 7 w 1054"/>
                <a:gd name="T5" fmla="*/ 76 h 976"/>
                <a:gd name="T6" fmla="*/ 123 w 1054"/>
                <a:gd name="T7" fmla="*/ 86 h 976"/>
                <a:gd name="T8" fmla="*/ 187 w 1054"/>
                <a:gd name="T9" fmla="*/ 48 h 976"/>
                <a:gd name="T10" fmla="*/ 267 w 1054"/>
                <a:gd name="T11" fmla="*/ 40 h 976"/>
                <a:gd name="T12" fmla="*/ 335 w 1054"/>
                <a:gd name="T13" fmla="*/ 76 h 976"/>
                <a:gd name="T14" fmla="*/ 457 w 1054"/>
                <a:gd name="T15" fmla="*/ 198 h 976"/>
                <a:gd name="T16" fmla="*/ 587 w 1054"/>
                <a:gd name="T17" fmla="*/ 176 h 976"/>
                <a:gd name="T18" fmla="*/ 707 w 1054"/>
                <a:gd name="T19" fmla="*/ 146 h 976"/>
                <a:gd name="T20" fmla="*/ 771 w 1054"/>
                <a:gd name="T21" fmla="*/ 230 h 976"/>
                <a:gd name="T22" fmla="*/ 853 w 1054"/>
                <a:gd name="T23" fmla="*/ 362 h 976"/>
                <a:gd name="T24" fmla="*/ 931 w 1054"/>
                <a:gd name="T25" fmla="*/ 396 h 976"/>
                <a:gd name="T26" fmla="*/ 999 w 1054"/>
                <a:gd name="T27" fmla="*/ 448 h 976"/>
                <a:gd name="T28" fmla="*/ 1001 w 1054"/>
                <a:gd name="T29" fmla="*/ 544 h 976"/>
                <a:gd name="T30" fmla="*/ 995 w 1054"/>
                <a:gd name="T31" fmla="*/ 638 h 976"/>
                <a:gd name="T32" fmla="*/ 973 w 1054"/>
                <a:gd name="T33" fmla="*/ 740 h 976"/>
                <a:gd name="T34" fmla="*/ 1037 w 1054"/>
                <a:gd name="T35" fmla="*/ 818 h 976"/>
                <a:gd name="T36" fmla="*/ 1009 w 1054"/>
                <a:gd name="T37" fmla="*/ 892 h 976"/>
                <a:gd name="T38" fmla="*/ 973 w 1054"/>
                <a:gd name="T39" fmla="*/ 954 h 976"/>
                <a:gd name="T40" fmla="*/ 879 w 1054"/>
                <a:gd name="T41" fmla="*/ 942 h 976"/>
                <a:gd name="T42" fmla="*/ 795 w 1054"/>
                <a:gd name="T43" fmla="*/ 920 h 976"/>
                <a:gd name="T44" fmla="*/ 789 w 1054"/>
                <a:gd name="T45" fmla="*/ 800 h 976"/>
                <a:gd name="T46" fmla="*/ 737 w 1054"/>
                <a:gd name="T47" fmla="*/ 732 h 976"/>
                <a:gd name="T48" fmla="*/ 657 w 1054"/>
                <a:gd name="T49" fmla="*/ 706 h 976"/>
                <a:gd name="T50" fmla="*/ 589 w 1054"/>
                <a:gd name="T51" fmla="*/ 790 h 976"/>
                <a:gd name="T52" fmla="*/ 537 w 1054"/>
                <a:gd name="T53" fmla="*/ 722 h 976"/>
                <a:gd name="T54" fmla="*/ 487 w 1054"/>
                <a:gd name="T55" fmla="*/ 700 h 976"/>
                <a:gd name="T56" fmla="*/ 393 w 1054"/>
                <a:gd name="T57" fmla="*/ 660 h 976"/>
                <a:gd name="T58" fmla="*/ 415 w 1054"/>
                <a:gd name="T59" fmla="*/ 650 h 976"/>
                <a:gd name="T60" fmla="*/ 407 w 1054"/>
                <a:gd name="T61" fmla="*/ 626 h 976"/>
                <a:gd name="T62" fmla="*/ 313 w 1054"/>
                <a:gd name="T63" fmla="*/ 582 h 976"/>
                <a:gd name="T64" fmla="*/ 289 w 1054"/>
                <a:gd name="T65" fmla="*/ 534 h 976"/>
                <a:gd name="T66" fmla="*/ 237 w 1054"/>
                <a:gd name="T67" fmla="*/ 510 h 976"/>
                <a:gd name="T68" fmla="*/ 173 w 1054"/>
                <a:gd name="T69" fmla="*/ 448 h 976"/>
                <a:gd name="T70" fmla="*/ 217 w 1054"/>
                <a:gd name="T71" fmla="*/ 454 h 976"/>
                <a:gd name="T72" fmla="*/ 195 w 1054"/>
                <a:gd name="T73" fmla="*/ 420 h 976"/>
                <a:gd name="T74" fmla="*/ 125 w 1054"/>
                <a:gd name="T75" fmla="*/ 320 h 9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4"/>
                <a:gd name="T115" fmla="*/ 0 h 976"/>
                <a:gd name="T116" fmla="*/ 1054 w 1054"/>
                <a:gd name="T117" fmla="*/ 976 h 9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4" h="976">
                  <a:moveTo>
                    <a:pt x="91" y="280"/>
                  </a:moveTo>
                  <a:cubicBezTo>
                    <a:pt x="89" y="252"/>
                    <a:pt x="81" y="241"/>
                    <a:pt x="79" y="226"/>
                  </a:cubicBezTo>
                  <a:cubicBezTo>
                    <a:pt x="77" y="211"/>
                    <a:pt x="81" y="201"/>
                    <a:pt x="77" y="192"/>
                  </a:cubicBezTo>
                  <a:cubicBezTo>
                    <a:pt x="73" y="183"/>
                    <a:pt x="59" y="181"/>
                    <a:pt x="53" y="170"/>
                  </a:cubicBezTo>
                  <a:cubicBezTo>
                    <a:pt x="47" y="159"/>
                    <a:pt x="49" y="144"/>
                    <a:pt x="41" y="128"/>
                  </a:cubicBezTo>
                  <a:cubicBezTo>
                    <a:pt x="33" y="112"/>
                    <a:pt x="0" y="81"/>
                    <a:pt x="7" y="76"/>
                  </a:cubicBezTo>
                  <a:cubicBezTo>
                    <a:pt x="14" y="71"/>
                    <a:pt x="62" y="94"/>
                    <a:pt x="81" y="96"/>
                  </a:cubicBezTo>
                  <a:cubicBezTo>
                    <a:pt x="100" y="98"/>
                    <a:pt x="111" y="95"/>
                    <a:pt x="123" y="86"/>
                  </a:cubicBezTo>
                  <a:cubicBezTo>
                    <a:pt x="135" y="77"/>
                    <a:pt x="140" y="46"/>
                    <a:pt x="151" y="40"/>
                  </a:cubicBezTo>
                  <a:cubicBezTo>
                    <a:pt x="162" y="34"/>
                    <a:pt x="176" y="49"/>
                    <a:pt x="187" y="48"/>
                  </a:cubicBezTo>
                  <a:cubicBezTo>
                    <a:pt x="198" y="47"/>
                    <a:pt x="206" y="35"/>
                    <a:pt x="219" y="34"/>
                  </a:cubicBezTo>
                  <a:cubicBezTo>
                    <a:pt x="232" y="33"/>
                    <a:pt x="253" y="45"/>
                    <a:pt x="267" y="40"/>
                  </a:cubicBezTo>
                  <a:cubicBezTo>
                    <a:pt x="281" y="35"/>
                    <a:pt x="292" y="0"/>
                    <a:pt x="303" y="6"/>
                  </a:cubicBezTo>
                  <a:cubicBezTo>
                    <a:pt x="314" y="12"/>
                    <a:pt x="318" y="53"/>
                    <a:pt x="335" y="76"/>
                  </a:cubicBezTo>
                  <a:cubicBezTo>
                    <a:pt x="352" y="99"/>
                    <a:pt x="383" y="126"/>
                    <a:pt x="403" y="146"/>
                  </a:cubicBezTo>
                  <a:cubicBezTo>
                    <a:pt x="423" y="166"/>
                    <a:pt x="435" y="189"/>
                    <a:pt x="457" y="198"/>
                  </a:cubicBezTo>
                  <a:cubicBezTo>
                    <a:pt x="479" y="207"/>
                    <a:pt x="511" y="206"/>
                    <a:pt x="533" y="202"/>
                  </a:cubicBezTo>
                  <a:cubicBezTo>
                    <a:pt x="555" y="198"/>
                    <a:pt x="570" y="181"/>
                    <a:pt x="587" y="176"/>
                  </a:cubicBezTo>
                  <a:cubicBezTo>
                    <a:pt x="604" y="171"/>
                    <a:pt x="615" y="179"/>
                    <a:pt x="635" y="174"/>
                  </a:cubicBezTo>
                  <a:cubicBezTo>
                    <a:pt x="655" y="169"/>
                    <a:pt x="684" y="150"/>
                    <a:pt x="707" y="146"/>
                  </a:cubicBezTo>
                  <a:cubicBezTo>
                    <a:pt x="730" y="142"/>
                    <a:pt x="764" y="138"/>
                    <a:pt x="775" y="152"/>
                  </a:cubicBezTo>
                  <a:cubicBezTo>
                    <a:pt x="786" y="166"/>
                    <a:pt x="758" y="206"/>
                    <a:pt x="771" y="230"/>
                  </a:cubicBezTo>
                  <a:cubicBezTo>
                    <a:pt x="784" y="254"/>
                    <a:pt x="839" y="274"/>
                    <a:pt x="853" y="296"/>
                  </a:cubicBezTo>
                  <a:cubicBezTo>
                    <a:pt x="867" y="318"/>
                    <a:pt x="847" y="349"/>
                    <a:pt x="853" y="362"/>
                  </a:cubicBezTo>
                  <a:cubicBezTo>
                    <a:pt x="859" y="375"/>
                    <a:pt x="878" y="366"/>
                    <a:pt x="891" y="372"/>
                  </a:cubicBezTo>
                  <a:cubicBezTo>
                    <a:pt x="904" y="378"/>
                    <a:pt x="917" y="392"/>
                    <a:pt x="931" y="396"/>
                  </a:cubicBezTo>
                  <a:cubicBezTo>
                    <a:pt x="945" y="400"/>
                    <a:pt x="964" y="389"/>
                    <a:pt x="975" y="398"/>
                  </a:cubicBezTo>
                  <a:cubicBezTo>
                    <a:pt x="986" y="407"/>
                    <a:pt x="1003" y="432"/>
                    <a:pt x="999" y="448"/>
                  </a:cubicBezTo>
                  <a:cubicBezTo>
                    <a:pt x="995" y="464"/>
                    <a:pt x="953" y="476"/>
                    <a:pt x="953" y="492"/>
                  </a:cubicBezTo>
                  <a:cubicBezTo>
                    <a:pt x="953" y="508"/>
                    <a:pt x="987" y="524"/>
                    <a:pt x="1001" y="544"/>
                  </a:cubicBezTo>
                  <a:cubicBezTo>
                    <a:pt x="1015" y="564"/>
                    <a:pt x="1040" y="594"/>
                    <a:pt x="1039" y="610"/>
                  </a:cubicBezTo>
                  <a:cubicBezTo>
                    <a:pt x="1038" y="626"/>
                    <a:pt x="1001" y="624"/>
                    <a:pt x="995" y="638"/>
                  </a:cubicBezTo>
                  <a:cubicBezTo>
                    <a:pt x="989" y="652"/>
                    <a:pt x="1009" y="677"/>
                    <a:pt x="1005" y="694"/>
                  </a:cubicBezTo>
                  <a:cubicBezTo>
                    <a:pt x="1001" y="711"/>
                    <a:pt x="977" y="727"/>
                    <a:pt x="973" y="740"/>
                  </a:cubicBezTo>
                  <a:cubicBezTo>
                    <a:pt x="969" y="753"/>
                    <a:pt x="972" y="759"/>
                    <a:pt x="983" y="772"/>
                  </a:cubicBezTo>
                  <a:cubicBezTo>
                    <a:pt x="994" y="785"/>
                    <a:pt x="1026" y="801"/>
                    <a:pt x="1037" y="818"/>
                  </a:cubicBezTo>
                  <a:cubicBezTo>
                    <a:pt x="1048" y="835"/>
                    <a:pt x="1054" y="862"/>
                    <a:pt x="1049" y="874"/>
                  </a:cubicBezTo>
                  <a:cubicBezTo>
                    <a:pt x="1044" y="886"/>
                    <a:pt x="1014" y="882"/>
                    <a:pt x="1009" y="892"/>
                  </a:cubicBezTo>
                  <a:cubicBezTo>
                    <a:pt x="1004" y="902"/>
                    <a:pt x="1027" y="922"/>
                    <a:pt x="1021" y="932"/>
                  </a:cubicBezTo>
                  <a:cubicBezTo>
                    <a:pt x="1015" y="942"/>
                    <a:pt x="990" y="950"/>
                    <a:pt x="973" y="954"/>
                  </a:cubicBezTo>
                  <a:cubicBezTo>
                    <a:pt x="956" y="958"/>
                    <a:pt x="933" y="958"/>
                    <a:pt x="917" y="956"/>
                  </a:cubicBezTo>
                  <a:cubicBezTo>
                    <a:pt x="901" y="954"/>
                    <a:pt x="894" y="939"/>
                    <a:pt x="879" y="942"/>
                  </a:cubicBezTo>
                  <a:cubicBezTo>
                    <a:pt x="864" y="945"/>
                    <a:pt x="839" y="976"/>
                    <a:pt x="825" y="972"/>
                  </a:cubicBezTo>
                  <a:cubicBezTo>
                    <a:pt x="811" y="968"/>
                    <a:pt x="803" y="934"/>
                    <a:pt x="795" y="920"/>
                  </a:cubicBezTo>
                  <a:cubicBezTo>
                    <a:pt x="787" y="906"/>
                    <a:pt x="780" y="910"/>
                    <a:pt x="779" y="890"/>
                  </a:cubicBezTo>
                  <a:cubicBezTo>
                    <a:pt x="778" y="870"/>
                    <a:pt x="791" y="821"/>
                    <a:pt x="789" y="800"/>
                  </a:cubicBezTo>
                  <a:cubicBezTo>
                    <a:pt x="787" y="779"/>
                    <a:pt x="774" y="777"/>
                    <a:pt x="765" y="766"/>
                  </a:cubicBezTo>
                  <a:cubicBezTo>
                    <a:pt x="756" y="755"/>
                    <a:pt x="749" y="738"/>
                    <a:pt x="737" y="732"/>
                  </a:cubicBezTo>
                  <a:cubicBezTo>
                    <a:pt x="725" y="726"/>
                    <a:pt x="708" y="736"/>
                    <a:pt x="695" y="732"/>
                  </a:cubicBezTo>
                  <a:cubicBezTo>
                    <a:pt x="682" y="728"/>
                    <a:pt x="672" y="691"/>
                    <a:pt x="657" y="706"/>
                  </a:cubicBezTo>
                  <a:lnTo>
                    <a:pt x="605" y="822"/>
                  </a:lnTo>
                  <a:cubicBezTo>
                    <a:pt x="594" y="836"/>
                    <a:pt x="597" y="801"/>
                    <a:pt x="589" y="790"/>
                  </a:cubicBezTo>
                  <a:cubicBezTo>
                    <a:pt x="581" y="779"/>
                    <a:pt x="566" y="767"/>
                    <a:pt x="557" y="756"/>
                  </a:cubicBezTo>
                  <a:cubicBezTo>
                    <a:pt x="548" y="745"/>
                    <a:pt x="547" y="728"/>
                    <a:pt x="537" y="722"/>
                  </a:cubicBezTo>
                  <a:cubicBezTo>
                    <a:pt x="527" y="716"/>
                    <a:pt x="503" y="724"/>
                    <a:pt x="495" y="720"/>
                  </a:cubicBezTo>
                  <a:cubicBezTo>
                    <a:pt x="487" y="716"/>
                    <a:pt x="496" y="707"/>
                    <a:pt x="487" y="700"/>
                  </a:cubicBezTo>
                  <a:cubicBezTo>
                    <a:pt x="478" y="693"/>
                    <a:pt x="459" y="683"/>
                    <a:pt x="443" y="676"/>
                  </a:cubicBezTo>
                  <a:cubicBezTo>
                    <a:pt x="427" y="669"/>
                    <a:pt x="405" y="668"/>
                    <a:pt x="393" y="660"/>
                  </a:cubicBezTo>
                  <a:cubicBezTo>
                    <a:pt x="381" y="652"/>
                    <a:pt x="369" y="630"/>
                    <a:pt x="373" y="628"/>
                  </a:cubicBezTo>
                  <a:cubicBezTo>
                    <a:pt x="377" y="626"/>
                    <a:pt x="404" y="646"/>
                    <a:pt x="415" y="650"/>
                  </a:cubicBezTo>
                  <a:cubicBezTo>
                    <a:pt x="426" y="654"/>
                    <a:pt x="442" y="658"/>
                    <a:pt x="441" y="654"/>
                  </a:cubicBezTo>
                  <a:cubicBezTo>
                    <a:pt x="440" y="650"/>
                    <a:pt x="418" y="636"/>
                    <a:pt x="407" y="626"/>
                  </a:cubicBezTo>
                  <a:cubicBezTo>
                    <a:pt x="396" y="616"/>
                    <a:pt x="393" y="603"/>
                    <a:pt x="377" y="596"/>
                  </a:cubicBezTo>
                  <a:cubicBezTo>
                    <a:pt x="361" y="589"/>
                    <a:pt x="322" y="589"/>
                    <a:pt x="313" y="582"/>
                  </a:cubicBezTo>
                  <a:cubicBezTo>
                    <a:pt x="304" y="575"/>
                    <a:pt x="329" y="562"/>
                    <a:pt x="325" y="554"/>
                  </a:cubicBezTo>
                  <a:cubicBezTo>
                    <a:pt x="321" y="546"/>
                    <a:pt x="300" y="542"/>
                    <a:pt x="289" y="534"/>
                  </a:cubicBezTo>
                  <a:cubicBezTo>
                    <a:pt x="278" y="526"/>
                    <a:pt x="270" y="512"/>
                    <a:pt x="261" y="508"/>
                  </a:cubicBezTo>
                  <a:cubicBezTo>
                    <a:pt x="252" y="504"/>
                    <a:pt x="246" y="514"/>
                    <a:pt x="237" y="510"/>
                  </a:cubicBezTo>
                  <a:cubicBezTo>
                    <a:pt x="228" y="506"/>
                    <a:pt x="220" y="496"/>
                    <a:pt x="209" y="486"/>
                  </a:cubicBezTo>
                  <a:cubicBezTo>
                    <a:pt x="198" y="476"/>
                    <a:pt x="176" y="457"/>
                    <a:pt x="173" y="448"/>
                  </a:cubicBezTo>
                  <a:cubicBezTo>
                    <a:pt x="170" y="439"/>
                    <a:pt x="182" y="433"/>
                    <a:pt x="189" y="434"/>
                  </a:cubicBezTo>
                  <a:cubicBezTo>
                    <a:pt x="196" y="435"/>
                    <a:pt x="209" y="451"/>
                    <a:pt x="217" y="454"/>
                  </a:cubicBezTo>
                  <a:cubicBezTo>
                    <a:pt x="225" y="457"/>
                    <a:pt x="241" y="458"/>
                    <a:pt x="237" y="452"/>
                  </a:cubicBezTo>
                  <a:cubicBezTo>
                    <a:pt x="233" y="446"/>
                    <a:pt x="208" y="434"/>
                    <a:pt x="195" y="420"/>
                  </a:cubicBezTo>
                  <a:cubicBezTo>
                    <a:pt x="182" y="406"/>
                    <a:pt x="171" y="383"/>
                    <a:pt x="159" y="366"/>
                  </a:cubicBezTo>
                  <a:cubicBezTo>
                    <a:pt x="147" y="349"/>
                    <a:pt x="136" y="334"/>
                    <a:pt x="125" y="320"/>
                  </a:cubicBezTo>
                  <a:cubicBezTo>
                    <a:pt x="114" y="306"/>
                    <a:pt x="98" y="288"/>
                    <a:pt x="91" y="28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1" name="Freeform 783"/>
            <p:cNvSpPr>
              <a:spLocks/>
            </p:cNvSpPr>
            <p:nvPr/>
          </p:nvSpPr>
          <p:spPr bwMode="auto">
            <a:xfrm>
              <a:off x="3201" y="2716"/>
              <a:ext cx="36" cy="73"/>
            </a:xfrm>
            <a:custGeom>
              <a:avLst/>
              <a:gdLst>
                <a:gd name="T0" fmla="*/ 9 w 36"/>
                <a:gd name="T1" fmla="*/ 0 h 73"/>
                <a:gd name="T2" fmla="*/ 27 w 36"/>
                <a:gd name="T3" fmla="*/ 34 h 73"/>
                <a:gd name="T4" fmla="*/ 21 w 36"/>
                <a:gd name="T5" fmla="*/ 53 h 73"/>
                <a:gd name="T6" fmla="*/ 35 w 36"/>
                <a:gd name="T7" fmla="*/ 65 h 73"/>
                <a:gd name="T8" fmla="*/ 27 w 36"/>
                <a:gd name="T9" fmla="*/ 70 h 73"/>
                <a:gd name="T10" fmla="*/ 9 w 36"/>
                <a:gd name="T11" fmla="*/ 50 h 73"/>
                <a:gd name="T12" fmla="*/ 0 w 36"/>
                <a:gd name="T13" fmla="*/ 34 h 73"/>
                <a:gd name="T14" fmla="*/ 9 w 36"/>
                <a:gd name="T15" fmla="*/ 19 h 73"/>
                <a:gd name="T16" fmla="*/ 9 w 3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3"/>
                <a:gd name="T29" fmla="*/ 36 w 3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3">
                  <a:moveTo>
                    <a:pt x="9" y="0"/>
                  </a:moveTo>
                  <a:cubicBezTo>
                    <a:pt x="13" y="0"/>
                    <a:pt x="25" y="25"/>
                    <a:pt x="27" y="34"/>
                  </a:cubicBezTo>
                  <a:cubicBezTo>
                    <a:pt x="29" y="43"/>
                    <a:pt x="20" y="48"/>
                    <a:pt x="21" y="53"/>
                  </a:cubicBezTo>
                  <a:cubicBezTo>
                    <a:pt x="22" y="58"/>
                    <a:pt x="34" y="62"/>
                    <a:pt x="35" y="65"/>
                  </a:cubicBezTo>
                  <a:cubicBezTo>
                    <a:pt x="36" y="68"/>
                    <a:pt x="31" y="73"/>
                    <a:pt x="27" y="70"/>
                  </a:cubicBezTo>
                  <a:cubicBezTo>
                    <a:pt x="23" y="67"/>
                    <a:pt x="13" y="56"/>
                    <a:pt x="9" y="50"/>
                  </a:cubicBezTo>
                  <a:cubicBezTo>
                    <a:pt x="5" y="44"/>
                    <a:pt x="0" y="39"/>
                    <a:pt x="0" y="34"/>
                  </a:cubicBezTo>
                  <a:cubicBezTo>
                    <a:pt x="0" y="29"/>
                    <a:pt x="8" y="25"/>
                    <a:pt x="9" y="19"/>
                  </a:cubicBezTo>
                  <a:cubicBezTo>
                    <a:pt x="10" y="13"/>
                    <a:pt x="9" y="4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2" name="Freeform 784"/>
            <p:cNvSpPr>
              <a:spLocks/>
            </p:cNvSpPr>
            <p:nvPr/>
          </p:nvSpPr>
          <p:spPr bwMode="auto">
            <a:xfrm>
              <a:off x="3245" y="2778"/>
              <a:ext cx="51" cy="57"/>
            </a:xfrm>
            <a:custGeom>
              <a:avLst/>
              <a:gdLst>
                <a:gd name="T0" fmla="*/ 13 w 51"/>
                <a:gd name="T1" fmla="*/ 1 h 57"/>
                <a:gd name="T2" fmla="*/ 28 w 51"/>
                <a:gd name="T3" fmla="*/ 18 h 57"/>
                <a:gd name="T4" fmla="*/ 30 w 51"/>
                <a:gd name="T5" fmla="*/ 32 h 57"/>
                <a:gd name="T6" fmla="*/ 45 w 51"/>
                <a:gd name="T7" fmla="*/ 42 h 57"/>
                <a:gd name="T8" fmla="*/ 48 w 51"/>
                <a:gd name="T9" fmla="*/ 57 h 57"/>
                <a:gd name="T10" fmla="*/ 27 w 51"/>
                <a:gd name="T11" fmla="*/ 44 h 57"/>
                <a:gd name="T12" fmla="*/ 15 w 51"/>
                <a:gd name="T13" fmla="*/ 32 h 57"/>
                <a:gd name="T14" fmla="*/ 15 w 51"/>
                <a:gd name="T15" fmla="*/ 18 h 57"/>
                <a:gd name="T16" fmla="*/ 0 w 51"/>
                <a:gd name="T17" fmla="*/ 8 h 57"/>
                <a:gd name="T18" fmla="*/ 13 w 51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7"/>
                <a:gd name="T32" fmla="*/ 51 w 5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7">
                  <a:moveTo>
                    <a:pt x="13" y="1"/>
                  </a:moveTo>
                  <a:cubicBezTo>
                    <a:pt x="18" y="3"/>
                    <a:pt x="25" y="13"/>
                    <a:pt x="28" y="18"/>
                  </a:cubicBezTo>
                  <a:cubicBezTo>
                    <a:pt x="31" y="23"/>
                    <a:pt x="27" y="28"/>
                    <a:pt x="30" y="32"/>
                  </a:cubicBezTo>
                  <a:cubicBezTo>
                    <a:pt x="33" y="36"/>
                    <a:pt x="42" y="38"/>
                    <a:pt x="45" y="42"/>
                  </a:cubicBezTo>
                  <a:cubicBezTo>
                    <a:pt x="48" y="46"/>
                    <a:pt x="51" y="57"/>
                    <a:pt x="48" y="57"/>
                  </a:cubicBezTo>
                  <a:cubicBezTo>
                    <a:pt x="45" y="57"/>
                    <a:pt x="32" y="48"/>
                    <a:pt x="27" y="44"/>
                  </a:cubicBezTo>
                  <a:cubicBezTo>
                    <a:pt x="22" y="40"/>
                    <a:pt x="17" y="36"/>
                    <a:pt x="15" y="32"/>
                  </a:cubicBezTo>
                  <a:cubicBezTo>
                    <a:pt x="13" y="28"/>
                    <a:pt x="17" y="22"/>
                    <a:pt x="15" y="18"/>
                  </a:cubicBezTo>
                  <a:cubicBezTo>
                    <a:pt x="13" y="14"/>
                    <a:pt x="0" y="11"/>
                    <a:pt x="0" y="8"/>
                  </a:cubicBezTo>
                  <a:cubicBezTo>
                    <a:pt x="0" y="5"/>
                    <a:pt x="10" y="0"/>
                    <a:pt x="13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3" name="Freeform 785"/>
            <p:cNvSpPr>
              <a:spLocks/>
            </p:cNvSpPr>
            <p:nvPr/>
          </p:nvSpPr>
          <p:spPr bwMode="auto">
            <a:xfrm>
              <a:off x="3208" y="2792"/>
              <a:ext cx="28" cy="28"/>
            </a:xfrm>
            <a:custGeom>
              <a:avLst/>
              <a:gdLst>
                <a:gd name="T0" fmla="*/ 1 w 28"/>
                <a:gd name="T1" fmla="*/ 1 h 28"/>
                <a:gd name="T2" fmla="*/ 25 w 28"/>
                <a:gd name="T3" fmla="*/ 15 h 28"/>
                <a:gd name="T4" fmla="*/ 16 w 28"/>
                <a:gd name="T5" fmla="*/ 28 h 28"/>
                <a:gd name="T6" fmla="*/ 2 w 28"/>
                <a:gd name="T7" fmla="*/ 18 h 28"/>
                <a:gd name="T8" fmla="*/ 1 w 28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1" y="1"/>
                  </a:moveTo>
                  <a:cubicBezTo>
                    <a:pt x="5" y="0"/>
                    <a:pt x="23" y="11"/>
                    <a:pt x="25" y="15"/>
                  </a:cubicBezTo>
                  <a:cubicBezTo>
                    <a:pt x="28" y="20"/>
                    <a:pt x="20" y="28"/>
                    <a:pt x="16" y="28"/>
                  </a:cubicBezTo>
                  <a:cubicBezTo>
                    <a:pt x="12" y="28"/>
                    <a:pt x="4" y="22"/>
                    <a:pt x="2" y="18"/>
                  </a:cubicBezTo>
                  <a:cubicBezTo>
                    <a:pt x="0" y="14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4" name="Freeform 786"/>
            <p:cNvSpPr>
              <a:spLocks/>
            </p:cNvSpPr>
            <p:nvPr/>
          </p:nvSpPr>
          <p:spPr bwMode="auto">
            <a:xfrm>
              <a:off x="3380" y="3032"/>
              <a:ext cx="27" cy="25"/>
            </a:xfrm>
            <a:custGeom>
              <a:avLst/>
              <a:gdLst>
                <a:gd name="T0" fmla="*/ 7 w 27"/>
                <a:gd name="T1" fmla="*/ 0 h 25"/>
                <a:gd name="T2" fmla="*/ 24 w 27"/>
                <a:gd name="T3" fmla="*/ 12 h 25"/>
                <a:gd name="T4" fmla="*/ 15 w 27"/>
                <a:gd name="T5" fmla="*/ 25 h 25"/>
                <a:gd name="T6" fmla="*/ 1 w 27"/>
                <a:gd name="T7" fmla="*/ 15 h 25"/>
                <a:gd name="T8" fmla="*/ 7 w 2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7" y="0"/>
                  </a:moveTo>
                  <a:cubicBezTo>
                    <a:pt x="11" y="0"/>
                    <a:pt x="23" y="8"/>
                    <a:pt x="24" y="12"/>
                  </a:cubicBezTo>
                  <a:cubicBezTo>
                    <a:pt x="27" y="17"/>
                    <a:pt x="19" y="25"/>
                    <a:pt x="15" y="25"/>
                  </a:cubicBezTo>
                  <a:cubicBezTo>
                    <a:pt x="11" y="25"/>
                    <a:pt x="2" y="19"/>
                    <a:pt x="1" y="15"/>
                  </a:cubicBezTo>
                  <a:cubicBezTo>
                    <a:pt x="0" y="11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5" name="Freeform 787"/>
            <p:cNvSpPr>
              <a:spLocks/>
            </p:cNvSpPr>
            <p:nvPr/>
          </p:nvSpPr>
          <p:spPr bwMode="auto">
            <a:xfrm>
              <a:off x="3449" y="3053"/>
              <a:ext cx="41" cy="24"/>
            </a:xfrm>
            <a:custGeom>
              <a:avLst/>
              <a:gdLst>
                <a:gd name="T0" fmla="*/ 4 w 41"/>
                <a:gd name="T1" fmla="*/ 0 h 24"/>
                <a:gd name="T2" fmla="*/ 37 w 41"/>
                <a:gd name="T3" fmla="*/ 13 h 24"/>
                <a:gd name="T4" fmla="*/ 28 w 41"/>
                <a:gd name="T5" fmla="*/ 24 h 24"/>
                <a:gd name="T6" fmla="*/ 12 w 41"/>
                <a:gd name="T7" fmla="*/ 12 h 24"/>
                <a:gd name="T8" fmla="*/ 4 w 4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4"/>
                <a:gd name="T17" fmla="*/ 41 w 4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4">
                  <a:moveTo>
                    <a:pt x="4" y="0"/>
                  </a:moveTo>
                  <a:cubicBezTo>
                    <a:pt x="8" y="0"/>
                    <a:pt x="33" y="9"/>
                    <a:pt x="37" y="13"/>
                  </a:cubicBezTo>
                  <a:cubicBezTo>
                    <a:pt x="41" y="18"/>
                    <a:pt x="32" y="24"/>
                    <a:pt x="28" y="24"/>
                  </a:cubicBezTo>
                  <a:cubicBezTo>
                    <a:pt x="24" y="24"/>
                    <a:pt x="16" y="16"/>
                    <a:pt x="12" y="12"/>
                  </a:cubicBezTo>
                  <a:cubicBezTo>
                    <a:pt x="8" y="8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6" name="Freeform 788"/>
            <p:cNvSpPr>
              <a:spLocks/>
            </p:cNvSpPr>
            <p:nvPr/>
          </p:nvSpPr>
          <p:spPr bwMode="auto">
            <a:xfrm>
              <a:off x="3537" y="3100"/>
              <a:ext cx="35" cy="16"/>
            </a:xfrm>
            <a:custGeom>
              <a:avLst/>
              <a:gdLst>
                <a:gd name="T0" fmla="*/ 6 w 35"/>
                <a:gd name="T1" fmla="*/ 1 h 16"/>
                <a:gd name="T2" fmla="*/ 32 w 35"/>
                <a:gd name="T3" fmla="*/ 10 h 16"/>
                <a:gd name="T4" fmla="*/ 17 w 35"/>
                <a:gd name="T5" fmla="*/ 16 h 16"/>
                <a:gd name="T6" fmla="*/ 2 w 35"/>
                <a:gd name="T7" fmla="*/ 13 h 16"/>
                <a:gd name="T8" fmla="*/ 6 w 3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6"/>
                <a:gd name="T17" fmla="*/ 35 w 3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6">
                  <a:moveTo>
                    <a:pt x="6" y="1"/>
                  </a:moveTo>
                  <a:cubicBezTo>
                    <a:pt x="11" y="0"/>
                    <a:pt x="30" y="8"/>
                    <a:pt x="32" y="10"/>
                  </a:cubicBezTo>
                  <a:cubicBezTo>
                    <a:pt x="35" y="13"/>
                    <a:pt x="22" y="16"/>
                    <a:pt x="17" y="16"/>
                  </a:cubicBezTo>
                  <a:cubicBezTo>
                    <a:pt x="12" y="16"/>
                    <a:pt x="4" y="15"/>
                    <a:pt x="2" y="13"/>
                  </a:cubicBezTo>
                  <a:cubicBezTo>
                    <a:pt x="0" y="11"/>
                    <a:pt x="1" y="2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30913" y="5127625"/>
            <a:ext cx="1266825" cy="1447800"/>
            <a:chOff x="3808" y="3230"/>
            <a:chExt cx="798" cy="912"/>
          </a:xfrm>
        </p:grpSpPr>
        <p:sp>
          <p:nvSpPr>
            <p:cNvPr id="4260" name="Freeform 3"/>
            <p:cNvSpPr>
              <a:spLocks/>
            </p:cNvSpPr>
            <p:nvPr/>
          </p:nvSpPr>
          <p:spPr bwMode="auto">
            <a:xfrm>
              <a:off x="3808" y="3230"/>
              <a:ext cx="786" cy="863"/>
            </a:xfrm>
            <a:custGeom>
              <a:avLst/>
              <a:gdLst>
                <a:gd name="T0" fmla="*/ 22 w 786"/>
                <a:gd name="T1" fmla="*/ 246 h 863"/>
                <a:gd name="T2" fmla="*/ 112 w 786"/>
                <a:gd name="T3" fmla="*/ 204 h 863"/>
                <a:gd name="T4" fmla="*/ 160 w 786"/>
                <a:gd name="T5" fmla="*/ 150 h 863"/>
                <a:gd name="T6" fmla="*/ 280 w 786"/>
                <a:gd name="T7" fmla="*/ 142 h 863"/>
                <a:gd name="T8" fmla="*/ 404 w 786"/>
                <a:gd name="T9" fmla="*/ 106 h 863"/>
                <a:gd name="T10" fmla="*/ 590 w 786"/>
                <a:gd name="T11" fmla="*/ 92 h 863"/>
                <a:gd name="T12" fmla="*/ 778 w 786"/>
                <a:gd name="T13" fmla="*/ 44 h 863"/>
                <a:gd name="T14" fmla="*/ 752 w 786"/>
                <a:gd name="T15" fmla="*/ 148 h 863"/>
                <a:gd name="T16" fmla="*/ 697 w 786"/>
                <a:gd name="T17" fmla="*/ 157 h 863"/>
                <a:gd name="T18" fmla="*/ 619 w 786"/>
                <a:gd name="T19" fmla="*/ 138 h 863"/>
                <a:gd name="T20" fmla="*/ 523 w 786"/>
                <a:gd name="T21" fmla="*/ 144 h 863"/>
                <a:gd name="T22" fmla="*/ 460 w 786"/>
                <a:gd name="T23" fmla="*/ 214 h 863"/>
                <a:gd name="T24" fmla="*/ 496 w 786"/>
                <a:gd name="T25" fmla="*/ 273 h 863"/>
                <a:gd name="T26" fmla="*/ 439 w 786"/>
                <a:gd name="T27" fmla="*/ 247 h 863"/>
                <a:gd name="T28" fmla="*/ 469 w 786"/>
                <a:gd name="T29" fmla="*/ 307 h 863"/>
                <a:gd name="T30" fmla="*/ 416 w 786"/>
                <a:gd name="T31" fmla="*/ 282 h 863"/>
                <a:gd name="T32" fmla="*/ 374 w 786"/>
                <a:gd name="T33" fmla="*/ 268 h 863"/>
                <a:gd name="T34" fmla="*/ 325 w 786"/>
                <a:gd name="T35" fmla="*/ 210 h 863"/>
                <a:gd name="T36" fmla="*/ 310 w 786"/>
                <a:gd name="T37" fmla="*/ 283 h 863"/>
                <a:gd name="T38" fmla="*/ 382 w 786"/>
                <a:gd name="T39" fmla="*/ 375 h 863"/>
                <a:gd name="T40" fmla="*/ 397 w 786"/>
                <a:gd name="T41" fmla="*/ 439 h 863"/>
                <a:gd name="T42" fmla="*/ 352 w 786"/>
                <a:gd name="T43" fmla="*/ 393 h 863"/>
                <a:gd name="T44" fmla="*/ 307 w 786"/>
                <a:gd name="T45" fmla="*/ 456 h 863"/>
                <a:gd name="T46" fmla="*/ 341 w 786"/>
                <a:gd name="T47" fmla="*/ 478 h 863"/>
                <a:gd name="T48" fmla="*/ 407 w 786"/>
                <a:gd name="T49" fmla="*/ 528 h 863"/>
                <a:gd name="T50" fmla="*/ 484 w 786"/>
                <a:gd name="T51" fmla="*/ 570 h 863"/>
                <a:gd name="T52" fmla="*/ 488 w 786"/>
                <a:gd name="T53" fmla="*/ 655 h 863"/>
                <a:gd name="T54" fmla="*/ 403 w 786"/>
                <a:gd name="T55" fmla="*/ 624 h 863"/>
                <a:gd name="T56" fmla="*/ 401 w 786"/>
                <a:gd name="T57" fmla="*/ 673 h 863"/>
                <a:gd name="T58" fmla="*/ 386 w 786"/>
                <a:gd name="T59" fmla="*/ 693 h 863"/>
                <a:gd name="T60" fmla="*/ 332 w 786"/>
                <a:gd name="T61" fmla="*/ 682 h 863"/>
                <a:gd name="T62" fmla="*/ 362 w 786"/>
                <a:gd name="T63" fmla="*/ 762 h 863"/>
                <a:gd name="T64" fmla="*/ 379 w 786"/>
                <a:gd name="T65" fmla="*/ 855 h 863"/>
                <a:gd name="T66" fmla="*/ 343 w 786"/>
                <a:gd name="T67" fmla="*/ 796 h 863"/>
                <a:gd name="T68" fmla="*/ 310 w 786"/>
                <a:gd name="T69" fmla="*/ 862 h 863"/>
                <a:gd name="T70" fmla="*/ 287 w 786"/>
                <a:gd name="T71" fmla="*/ 810 h 863"/>
                <a:gd name="T72" fmla="*/ 250 w 786"/>
                <a:gd name="T73" fmla="*/ 768 h 863"/>
                <a:gd name="T74" fmla="*/ 232 w 786"/>
                <a:gd name="T75" fmla="*/ 812 h 863"/>
                <a:gd name="T76" fmla="*/ 204 w 786"/>
                <a:gd name="T77" fmla="*/ 722 h 863"/>
                <a:gd name="T78" fmla="*/ 144 w 786"/>
                <a:gd name="T79" fmla="*/ 658 h 863"/>
                <a:gd name="T80" fmla="*/ 168 w 786"/>
                <a:gd name="T81" fmla="*/ 576 h 863"/>
                <a:gd name="T82" fmla="*/ 331 w 786"/>
                <a:gd name="T83" fmla="*/ 595 h 863"/>
                <a:gd name="T84" fmla="*/ 367 w 786"/>
                <a:gd name="T85" fmla="*/ 580 h 863"/>
                <a:gd name="T86" fmla="*/ 314 w 786"/>
                <a:gd name="T87" fmla="*/ 552 h 863"/>
                <a:gd name="T88" fmla="*/ 235 w 786"/>
                <a:gd name="T89" fmla="*/ 550 h 863"/>
                <a:gd name="T90" fmla="*/ 188 w 786"/>
                <a:gd name="T91" fmla="*/ 538 h 863"/>
                <a:gd name="T92" fmla="*/ 128 w 786"/>
                <a:gd name="T93" fmla="*/ 522 h 863"/>
                <a:gd name="T94" fmla="*/ 88 w 786"/>
                <a:gd name="T95" fmla="*/ 488 h 863"/>
                <a:gd name="T96" fmla="*/ 119 w 786"/>
                <a:gd name="T97" fmla="*/ 448 h 863"/>
                <a:gd name="T98" fmla="*/ 38 w 786"/>
                <a:gd name="T99" fmla="*/ 402 h 863"/>
                <a:gd name="T100" fmla="*/ 0 w 786"/>
                <a:gd name="T101" fmla="*/ 336 h 8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6"/>
                <a:gd name="T154" fmla="*/ 0 h 863"/>
                <a:gd name="T155" fmla="*/ 786 w 786"/>
                <a:gd name="T156" fmla="*/ 863 h 8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6" h="863">
                  <a:moveTo>
                    <a:pt x="0" y="336"/>
                  </a:moveTo>
                  <a:cubicBezTo>
                    <a:pt x="1" y="326"/>
                    <a:pt x="8" y="317"/>
                    <a:pt x="12" y="302"/>
                  </a:cubicBezTo>
                  <a:cubicBezTo>
                    <a:pt x="16" y="287"/>
                    <a:pt x="12" y="256"/>
                    <a:pt x="22" y="246"/>
                  </a:cubicBezTo>
                  <a:cubicBezTo>
                    <a:pt x="32" y="236"/>
                    <a:pt x="56" y="242"/>
                    <a:pt x="70" y="240"/>
                  </a:cubicBezTo>
                  <a:cubicBezTo>
                    <a:pt x="84" y="238"/>
                    <a:pt x="99" y="242"/>
                    <a:pt x="106" y="236"/>
                  </a:cubicBezTo>
                  <a:cubicBezTo>
                    <a:pt x="113" y="230"/>
                    <a:pt x="107" y="213"/>
                    <a:pt x="112" y="204"/>
                  </a:cubicBezTo>
                  <a:cubicBezTo>
                    <a:pt x="117" y="195"/>
                    <a:pt x="133" y="187"/>
                    <a:pt x="136" y="180"/>
                  </a:cubicBezTo>
                  <a:cubicBezTo>
                    <a:pt x="139" y="173"/>
                    <a:pt x="128" y="167"/>
                    <a:pt x="132" y="162"/>
                  </a:cubicBezTo>
                  <a:cubicBezTo>
                    <a:pt x="136" y="157"/>
                    <a:pt x="150" y="155"/>
                    <a:pt x="160" y="150"/>
                  </a:cubicBezTo>
                  <a:cubicBezTo>
                    <a:pt x="170" y="145"/>
                    <a:pt x="182" y="131"/>
                    <a:pt x="194" y="130"/>
                  </a:cubicBezTo>
                  <a:cubicBezTo>
                    <a:pt x="206" y="129"/>
                    <a:pt x="216" y="140"/>
                    <a:pt x="230" y="142"/>
                  </a:cubicBezTo>
                  <a:cubicBezTo>
                    <a:pt x="244" y="144"/>
                    <a:pt x="265" y="145"/>
                    <a:pt x="280" y="142"/>
                  </a:cubicBezTo>
                  <a:cubicBezTo>
                    <a:pt x="295" y="139"/>
                    <a:pt x="307" y="125"/>
                    <a:pt x="322" y="122"/>
                  </a:cubicBezTo>
                  <a:cubicBezTo>
                    <a:pt x="337" y="119"/>
                    <a:pt x="354" y="125"/>
                    <a:pt x="368" y="122"/>
                  </a:cubicBezTo>
                  <a:cubicBezTo>
                    <a:pt x="382" y="119"/>
                    <a:pt x="388" y="109"/>
                    <a:pt x="404" y="106"/>
                  </a:cubicBezTo>
                  <a:cubicBezTo>
                    <a:pt x="420" y="103"/>
                    <a:pt x="447" y="109"/>
                    <a:pt x="466" y="102"/>
                  </a:cubicBezTo>
                  <a:cubicBezTo>
                    <a:pt x="485" y="95"/>
                    <a:pt x="497" y="68"/>
                    <a:pt x="518" y="66"/>
                  </a:cubicBezTo>
                  <a:cubicBezTo>
                    <a:pt x="539" y="64"/>
                    <a:pt x="563" y="96"/>
                    <a:pt x="590" y="92"/>
                  </a:cubicBezTo>
                  <a:cubicBezTo>
                    <a:pt x="617" y="88"/>
                    <a:pt x="658" y="57"/>
                    <a:pt x="680" y="42"/>
                  </a:cubicBezTo>
                  <a:cubicBezTo>
                    <a:pt x="702" y="27"/>
                    <a:pt x="704" y="0"/>
                    <a:pt x="720" y="0"/>
                  </a:cubicBezTo>
                  <a:cubicBezTo>
                    <a:pt x="736" y="0"/>
                    <a:pt x="770" y="28"/>
                    <a:pt x="778" y="44"/>
                  </a:cubicBezTo>
                  <a:cubicBezTo>
                    <a:pt x="786" y="60"/>
                    <a:pt x="775" y="83"/>
                    <a:pt x="770" y="94"/>
                  </a:cubicBezTo>
                  <a:cubicBezTo>
                    <a:pt x="765" y="105"/>
                    <a:pt x="753" y="103"/>
                    <a:pt x="750" y="112"/>
                  </a:cubicBezTo>
                  <a:cubicBezTo>
                    <a:pt x="747" y="121"/>
                    <a:pt x="754" y="138"/>
                    <a:pt x="752" y="148"/>
                  </a:cubicBezTo>
                  <a:lnTo>
                    <a:pt x="736" y="174"/>
                  </a:lnTo>
                  <a:cubicBezTo>
                    <a:pt x="730" y="179"/>
                    <a:pt x="722" y="180"/>
                    <a:pt x="716" y="177"/>
                  </a:cubicBezTo>
                  <a:cubicBezTo>
                    <a:pt x="710" y="174"/>
                    <a:pt x="705" y="160"/>
                    <a:pt x="697" y="157"/>
                  </a:cubicBezTo>
                  <a:cubicBezTo>
                    <a:pt x="689" y="154"/>
                    <a:pt x="676" y="160"/>
                    <a:pt x="670" y="159"/>
                  </a:cubicBezTo>
                  <a:cubicBezTo>
                    <a:pt x="664" y="158"/>
                    <a:pt x="666" y="154"/>
                    <a:pt x="658" y="151"/>
                  </a:cubicBezTo>
                  <a:cubicBezTo>
                    <a:pt x="650" y="148"/>
                    <a:pt x="630" y="142"/>
                    <a:pt x="619" y="138"/>
                  </a:cubicBezTo>
                  <a:cubicBezTo>
                    <a:pt x="608" y="134"/>
                    <a:pt x="606" y="127"/>
                    <a:pt x="593" y="129"/>
                  </a:cubicBezTo>
                  <a:cubicBezTo>
                    <a:pt x="580" y="131"/>
                    <a:pt x="554" y="148"/>
                    <a:pt x="542" y="150"/>
                  </a:cubicBezTo>
                  <a:cubicBezTo>
                    <a:pt x="530" y="152"/>
                    <a:pt x="533" y="140"/>
                    <a:pt x="523" y="144"/>
                  </a:cubicBezTo>
                  <a:cubicBezTo>
                    <a:pt x="513" y="148"/>
                    <a:pt x="497" y="168"/>
                    <a:pt x="482" y="175"/>
                  </a:cubicBezTo>
                  <a:cubicBezTo>
                    <a:pt x="467" y="182"/>
                    <a:pt x="437" y="181"/>
                    <a:pt x="433" y="187"/>
                  </a:cubicBezTo>
                  <a:cubicBezTo>
                    <a:pt x="429" y="193"/>
                    <a:pt x="451" y="208"/>
                    <a:pt x="460" y="214"/>
                  </a:cubicBezTo>
                  <a:cubicBezTo>
                    <a:pt x="469" y="220"/>
                    <a:pt x="477" y="214"/>
                    <a:pt x="487" y="223"/>
                  </a:cubicBezTo>
                  <a:cubicBezTo>
                    <a:pt x="497" y="232"/>
                    <a:pt x="518" y="260"/>
                    <a:pt x="520" y="268"/>
                  </a:cubicBezTo>
                  <a:cubicBezTo>
                    <a:pt x="522" y="276"/>
                    <a:pt x="504" y="276"/>
                    <a:pt x="496" y="273"/>
                  </a:cubicBezTo>
                  <a:cubicBezTo>
                    <a:pt x="488" y="270"/>
                    <a:pt x="481" y="253"/>
                    <a:pt x="472" y="247"/>
                  </a:cubicBezTo>
                  <a:cubicBezTo>
                    <a:pt x="463" y="241"/>
                    <a:pt x="448" y="235"/>
                    <a:pt x="443" y="235"/>
                  </a:cubicBezTo>
                  <a:cubicBezTo>
                    <a:pt x="438" y="235"/>
                    <a:pt x="436" y="241"/>
                    <a:pt x="439" y="247"/>
                  </a:cubicBezTo>
                  <a:cubicBezTo>
                    <a:pt x="442" y="253"/>
                    <a:pt x="457" y="264"/>
                    <a:pt x="463" y="270"/>
                  </a:cubicBezTo>
                  <a:cubicBezTo>
                    <a:pt x="469" y="276"/>
                    <a:pt x="474" y="279"/>
                    <a:pt x="475" y="285"/>
                  </a:cubicBezTo>
                  <a:cubicBezTo>
                    <a:pt x="476" y="291"/>
                    <a:pt x="472" y="305"/>
                    <a:pt x="469" y="307"/>
                  </a:cubicBezTo>
                  <a:cubicBezTo>
                    <a:pt x="466" y="309"/>
                    <a:pt x="467" y="310"/>
                    <a:pt x="455" y="300"/>
                  </a:cubicBezTo>
                  <a:cubicBezTo>
                    <a:pt x="443" y="290"/>
                    <a:pt x="401" y="247"/>
                    <a:pt x="395" y="244"/>
                  </a:cubicBezTo>
                  <a:cubicBezTo>
                    <a:pt x="389" y="241"/>
                    <a:pt x="409" y="270"/>
                    <a:pt x="416" y="282"/>
                  </a:cubicBezTo>
                  <a:cubicBezTo>
                    <a:pt x="423" y="294"/>
                    <a:pt x="441" y="310"/>
                    <a:pt x="437" y="313"/>
                  </a:cubicBezTo>
                  <a:cubicBezTo>
                    <a:pt x="433" y="316"/>
                    <a:pt x="400" y="308"/>
                    <a:pt x="389" y="300"/>
                  </a:cubicBezTo>
                  <a:cubicBezTo>
                    <a:pt x="378" y="292"/>
                    <a:pt x="382" y="278"/>
                    <a:pt x="374" y="268"/>
                  </a:cubicBezTo>
                  <a:cubicBezTo>
                    <a:pt x="366" y="258"/>
                    <a:pt x="346" y="247"/>
                    <a:pt x="340" y="238"/>
                  </a:cubicBezTo>
                  <a:cubicBezTo>
                    <a:pt x="334" y="229"/>
                    <a:pt x="342" y="219"/>
                    <a:pt x="340" y="214"/>
                  </a:cubicBezTo>
                  <a:cubicBezTo>
                    <a:pt x="338" y="209"/>
                    <a:pt x="329" y="209"/>
                    <a:pt x="325" y="210"/>
                  </a:cubicBezTo>
                  <a:cubicBezTo>
                    <a:pt x="321" y="211"/>
                    <a:pt x="315" y="213"/>
                    <a:pt x="314" y="222"/>
                  </a:cubicBezTo>
                  <a:cubicBezTo>
                    <a:pt x="313" y="231"/>
                    <a:pt x="320" y="252"/>
                    <a:pt x="319" y="262"/>
                  </a:cubicBezTo>
                  <a:cubicBezTo>
                    <a:pt x="318" y="272"/>
                    <a:pt x="308" y="272"/>
                    <a:pt x="310" y="283"/>
                  </a:cubicBezTo>
                  <a:cubicBezTo>
                    <a:pt x="312" y="294"/>
                    <a:pt x="326" y="317"/>
                    <a:pt x="334" y="327"/>
                  </a:cubicBezTo>
                  <a:cubicBezTo>
                    <a:pt x="342" y="337"/>
                    <a:pt x="353" y="334"/>
                    <a:pt x="361" y="342"/>
                  </a:cubicBezTo>
                  <a:cubicBezTo>
                    <a:pt x="369" y="350"/>
                    <a:pt x="377" y="366"/>
                    <a:pt x="382" y="375"/>
                  </a:cubicBezTo>
                  <a:cubicBezTo>
                    <a:pt x="387" y="384"/>
                    <a:pt x="384" y="391"/>
                    <a:pt x="389" y="397"/>
                  </a:cubicBezTo>
                  <a:cubicBezTo>
                    <a:pt x="394" y="403"/>
                    <a:pt x="414" y="405"/>
                    <a:pt x="415" y="412"/>
                  </a:cubicBezTo>
                  <a:cubicBezTo>
                    <a:pt x="416" y="419"/>
                    <a:pt x="403" y="436"/>
                    <a:pt x="397" y="439"/>
                  </a:cubicBezTo>
                  <a:cubicBezTo>
                    <a:pt x="391" y="442"/>
                    <a:pt x="384" y="437"/>
                    <a:pt x="380" y="432"/>
                  </a:cubicBezTo>
                  <a:cubicBezTo>
                    <a:pt x="376" y="427"/>
                    <a:pt x="381" y="418"/>
                    <a:pt x="376" y="411"/>
                  </a:cubicBezTo>
                  <a:cubicBezTo>
                    <a:pt x="371" y="404"/>
                    <a:pt x="357" y="392"/>
                    <a:pt x="352" y="393"/>
                  </a:cubicBezTo>
                  <a:cubicBezTo>
                    <a:pt x="347" y="394"/>
                    <a:pt x="344" y="407"/>
                    <a:pt x="343" y="417"/>
                  </a:cubicBezTo>
                  <a:cubicBezTo>
                    <a:pt x="342" y="427"/>
                    <a:pt x="353" y="446"/>
                    <a:pt x="347" y="453"/>
                  </a:cubicBezTo>
                  <a:cubicBezTo>
                    <a:pt x="341" y="460"/>
                    <a:pt x="315" y="453"/>
                    <a:pt x="307" y="456"/>
                  </a:cubicBezTo>
                  <a:cubicBezTo>
                    <a:pt x="299" y="459"/>
                    <a:pt x="295" y="470"/>
                    <a:pt x="298" y="474"/>
                  </a:cubicBezTo>
                  <a:cubicBezTo>
                    <a:pt x="301" y="478"/>
                    <a:pt x="318" y="480"/>
                    <a:pt x="325" y="481"/>
                  </a:cubicBezTo>
                  <a:cubicBezTo>
                    <a:pt x="332" y="482"/>
                    <a:pt x="334" y="474"/>
                    <a:pt x="341" y="478"/>
                  </a:cubicBezTo>
                  <a:cubicBezTo>
                    <a:pt x="348" y="482"/>
                    <a:pt x="357" y="500"/>
                    <a:pt x="364" y="505"/>
                  </a:cubicBezTo>
                  <a:cubicBezTo>
                    <a:pt x="371" y="510"/>
                    <a:pt x="376" y="503"/>
                    <a:pt x="383" y="507"/>
                  </a:cubicBezTo>
                  <a:cubicBezTo>
                    <a:pt x="390" y="511"/>
                    <a:pt x="400" y="524"/>
                    <a:pt x="407" y="528"/>
                  </a:cubicBezTo>
                  <a:cubicBezTo>
                    <a:pt x="414" y="532"/>
                    <a:pt x="422" y="526"/>
                    <a:pt x="428" y="531"/>
                  </a:cubicBezTo>
                  <a:cubicBezTo>
                    <a:pt x="434" y="536"/>
                    <a:pt x="436" y="549"/>
                    <a:pt x="445" y="555"/>
                  </a:cubicBezTo>
                  <a:cubicBezTo>
                    <a:pt x="454" y="561"/>
                    <a:pt x="476" y="559"/>
                    <a:pt x="484" y="570"/>
                  </a:cubicBezTo>
                  <a:cubicBezTo>
                    <a:pt x="492" y="581"/>
                    <a:pt x="492" y="612"/>
                    <a:pt x="494" y="624"/>
                  </a:cubicBezTo>
                  <a:cubicBezTo>
                    <a:pt x="496" y="636"/>
                    <a:pt x="500" y="640"/>
                    <a:pt x="499" y="645"/>
                  </a:cubicBezTo>
                  <a:cubicBezTo>
                    <a:pt x="498" y="650"/>
                    <a:pt x="494" y="658"/>
                    <a:pt x="488" y="655"/>
                  </a:cubicBezTo>
                  <a:cubicBezTo>
                    <a:pt x="482" y="652"/>
                    <a:pt x="472" y="632"/>
                    <a:pt x="463" y="625"/>
                  </a:cubicBezTo>
                  <a:cubicBezTo>
                    <a:pt x="454" y="618"/>
                    <a:pt x="441" y="615"/>
                    <a:pt x="431" y="615"/>
                  </a:cubicBezTo>
                  <a:cubicBezTo>
                    <a:pt x="421" y="615"/>
                    <a:pt x="412" y="622"/>
                    <a:pt x="403" y="624"/>
                  </a:cubicBezTo>
                  <a:cubicBezTo>
                    <a:pt x="394" y="626"/>
                    <a:pt x="378" y="623"/>
                    <a:pt x="377" y="628"/>
                  </a:cubicBezTo>
                  <a:cubicBezTo>
                    <a:pt x="376" y="633"/>
                    <a:pt x="393" y="647"/>
                    <a:pt x="397" y="654"/>
                  </a:cubicBezTo>
                  <a:cubicBezTo>
                    <a:pt x="401" y="661"/>
                    <a:pt x="396" y="667"/>
                    <a:pt x="401" y="673"/>
                  </a:cubicBezTo>
                  <a:cubicBezTo>
                    <a:pt x="406" y="679"/>
                    <a:pt x="431" y="683"/>
                    <a:pt x="430" y="690"/>
                  </a:cubicBezTo>
                  <a:cubicBezTo>
                    <a:pt x="429" y="697"/>
                    <a:pt x="402" y="714"/>
                    <a:pt x="395" y="715"/>
                  </a:cubicBezTo>
                  <a:cubicBezTo>
                    <a:pt x="388" y="716"/>
                    <a:pt x="392" y="698"/>
                    <a:pt x="386" y="693"/>
                  </a:cubicBezTo>
                  <a:cubicBezTo>
                    <a:pt x="380" y="688"/>
                    <a:pt x="367" y="687"/>
                    <a:pt x="359" y="684"/>
                  </a:cubicBezTo>
                  <a:cubicBezTo>
                    <a:pt x="351" y="681"/>
                    <a:pt x="344" y="673"/>
                    <a:pt x="340" y="673"/>
                  </a:cubicBezTo>
                  <a:cubicBezTo>
                    <a:pt x="336" y="673"/>
                    <a:pt x="331" y="674"/>
                    <a:pt x="332" y="682"/>
                  </a:cubicBezTo>
                  <a:cubicBezTo>
                    <a:pt x="333" y="690"/>
                    <a:pt x="339" y="713"/>
                    <a:pt x="344" y="723"/>
                  </a:cubicBezTo>
                  <a:cubicBezTo>
                    <a:pt x="349" y="733"/>
                    <a:pt x="361" y="736"/>
                    <a:pt x="364" y="742"/>
                  </a:cubicBezTo>
                  <a:cubicBezTo>
                    <a:pt x="367" y="748"/>
                    <a:pt x="358" y="748"/>
                    <a:pt x="362" y="762"/>
                  </a:cubicBezTo>
                  <a:cubicBezTo>
                    <a:pt x="366" y="776"/>
                    <a:pt x="383" y="814"/>
                    <a:pt x="389" y="828"/>
                  </a:cubicBezTo>
                  <a:cubicBezTo>
                    <a:pt x="395" y="842"/>
                    <a:pt x="403" y="840"/>
                    <a:pt x="401" y="844"/>
                  </a:cubicBezTo>
                  <a:cubicBezTo>
                    <a:pt x="399" y="848"/>
                    <a:pt x="384" y="856"/>
                    <a:pt x="379" y="855"/>
                  </a:cubicBezTo>
                  <a:cubicBezTo>
                    <a:pt x="374" y="854"/>
                    <a:pt x="378" y="840"/>
                    <a:pt x="373" y="835"/>
                  </a:cubicBezTo>
                  <a:cubicBezTo>
                    <a:pt x="368" y="830"/>
                    <a:pt x="354" y="829"/>
                    <a:pt x="349" y="823"/>
                  </a:cubicBezTo>
                  <a:cubicBezTo>
                    <a:pt x="344" y="817"/>
                    <a:pt x="347" y="797"/>
                    <a:pt x="343" y="796"/>
                  </a:cubicBezTo>
                  <a:cubicBezTo>
                    <a:pt x="339" y="795"/>
                    <a:pt x="328" y="811"/>
                    <a:pt x="326" y="819"/>
                  </a:cubicBezTo>
                  <a:cubicBezTo>
                    <a:pt x="324" y="827"/>
                    <a:pt x="331" y="836"/>
                    <a:pt x="328" y="843"/>
                  </a:cubicBezTo>
                  <a:cubicBezTo>
                    <a:pt x="325" y="850"/>
                    <a:pt x="316" y="863"/>
                    <a:pt x="310" y="862"/>
                  </a:cubicBezTo>
                  <a:cubicBezTo>
                    <a:pt x="304" y="861"/>
                    <a:pt x="291" y="845"/>
                    <a:pt x="289" y="838"/>
                  </a:cubicBezTo>
                  <a:cubicBezTo>
                    <a:pt x="287" y="831"/>
                    <a:pt x="296" y="822"/>
                    <a:pt x="296" y="817"/>
                  </a:cubicBezTo>
                  <a:cubicBezTo>
                    <a:pt x="296" y="812"/>
                    <a:pt x="289" y="814"/>
                    <a:pt x="287" y="810"/>
                  </a:cubicBezTo>
                  <a:cubicBezTo>
                    <a:pt x="285" y="806"/>
                    <a:pt x="289" y="797"/>
                    <a:pt x="286" y="793"/>
                  </a:cubicBezTo>
                  <a:cubicBezTo>
                    <a:pt x="283" y="789"/>
                    <a:pt x="274" y="788"/>
                    <a:pt x="268" y="784"/>
                  </a:cubicBezTo>
                  <a:cubicBezTo>
                    <a:pt x="262" y="780"/>
                    <a:pt x="254" y="766"/>
                    <a:pt x="250" y="768"/>
                  </a:cubicBezTo>
                  <a:cubicBezTo>
                    <a:pt x="246" y="770"/>
                    <a:pt x="241" y="788"/>
                    <a:pt x="242" y="796"/>
                  </a:cubicBezTo>
                  <a:cubicBezTo>
                    <a:pt x="243" y="804"/>
                    <a:pt x="256" y="817"/>
                    <a:pt x="254" y="819"/>
                  </a:cubicBezTo>
                  <a:cubicBezTo>
                    <a:pt x="252" y="821"/>
                    <a:pt x="239" y="819"/>
                    <a:pt x="232" y="812"/>
                  </a:cubicBezTo>
                  <a:cubicBezTo>
                    <a:pt x="225" y="805"/>
                    <a:pt x="218" y="785"/>
                    <a:pt x="212" y="776"/>
                  </a:cubicBezTo>
                  <a:cubicBezTo>
                    <a:pt x="206" y="767"/>
                    <a:pt x="194" y="769"/>
                    <a:pt x="193" y="760"/>
                  </a:cubicBezTo>
                  <a:cubicBezTo>
                    <a:pt x="192" y="751"/>
                    <a:pt x="203" y="731"/>
                    <a:pt x="204" y="722"/>
                  </a:cubicBezTo>
                  <a:lnTo>
                    <a:pt x="200" y="708"/>
                  </a:lnTo>
                  <a:cubicBezTo>
                    <a:pt x="194" y="700"/>
                    <a:pt x="179" y="682"/>
                    <a:pt x="170" y="674"/>
                  </a:cubicBezTo>
                  <a:lnTo>
                    <a:pt x="144" y="658"/>
                  </a:lnTo>
                  <a:cubicBezTo>
                    <a:pt x="139" y="651"/>
                    <a:pt x="133" y="644"/>
                    <a:pt x="137" y="634"/>
                  </a:cubicBezTo>
                  <a:cubicBezTo>
                    <a:pt x="141" y="624"/>
                    <a:pt x="164" y="608"/>
                    <a:pt x="169" y="598"/>
                  </a:cubicBezTo>
                  <a:lnTo>
                    <a:pt x="168" y="576"/>
                  </a:lnTo>
                  <a:cubicBezTo>
                    <a:pt x="184" y="572"/>
                    <a:pt x="242" y="569"/>
                    <a:pt x="266" y="573"/>
                  </a:cubicBezTo>
                  <a:cubicBezTo>
                    <a:pt x="290" y="577"/>
                    <a:pt x="300" y="596"/>
                    <a:pt x="311" y="600"/>
                  </a:cubicBezTo>
                  <a:lnTo>
                    <a:pt x="331" y="595"/>
                  </a:lnTo>
                  <a:cubicBezTo>
                    <a:pt x="341" y="598"/>
                    <a:pt x="360" y="620"/>
                    <a:pt x="370" y="619"/>
                  </a:cubicBezTo>
                  <a:cubicBezTo>
                    <a:pt x="380" y="618"/>
                    <a:pt x="391" y="598"/>
                    <a:pt x="391" y="592"/>
                  </a:cubicBezTo>
                  <a:lnTo>
                    <a:pt x="367" y="580"/>
                  </a:lnTo>
                  <a:lnTo>
                    <a:pt x="350" y="579"/>
                  </a:lnTo>
                  <a:lnTo>
                    <a:pt x="344" y="564"/>
                  </a:lnTo>
                  <a:cubicBezTo>
                    <a:pt x="338" y="560"/>
                    <a:pt x="322" y="554"/>
                    <a:pt x="314" y="552"/>
                  </a:cubicBezTo>
                  <a:lnTo>
                    <a:pt x="295" y="553"/>
                  </a:lnTo>
                  <a:cubicBezTo>
                    <a:pt x="286" y="552"/>
                    <a:pt x="272" y="544"/>
                    <a:pt x="262" y="543"/>
                  </a:cubicBezTo>
                  <a:cubicBezTo>
                    <a:pt x="252" y="542"/>
                    <a:pt x="242" y="551"/>
                    <a:pt x="235" y="550"/>
                  </a:cubicBezTo>
                  <a:cubicBezTo>
                    <a:pt x="228" y="549"/>
                    <a:pt x="223" y="538"/>
                    <a:pt x="217" y="537"/>
                  </a:cubicBezTo>
                  <a:cubicBezTo>
                    <a:pt x="211" y="536"/>
                    <a:pt x="204" y="546"/>
                    <a:pt x="199" y="546"/>
                  </a:cubicBezTo>
                  <a:lnTo>
                    <a:pt x="188" y="538"/>
                  </a:lnTo>
                  <a:cubicBezTo>
                    <a:pt x="184" y="540"/>
                    <a:pt x="185" y="553"/>
                    <a:pt x="176" y="555"/>
                  </a:cubicBezTo>
                  <a:cubicBezTo>
                    <a:pt x="167" y="557"/>
                    <a:pt x="144" y="557"/>
                    <a:pt x="136" y="552"/>
                  </a:cubicBezTo>
                  <a:cubicBezTo>
                    <a:pt x="128" y="547"/>
                    <a:pt x="131" y="528"/>
                    <a:pt x="128" y="522"/>
                  </a:cubicBezTo>
                  <a:lnTo>
                    <a:pt x="116" y="514"/>
                  </a:lnTo>
                  <a:lnTo>
                    <a:pt x="110" y="500"/>
                  </a:lnTo>
                  <a:cubicBezTo>
                    <a:pt x="105" y="496"/>
                    <a:pt x="88" y="494"/>
                    <a:pt x="88" y="488"/>
                  </a:cubicBezTo>
                  <a:cubicBezTo>
                    <a:pt x="88" y="482"/>
                    <a:pt x="101" y="466"/>
                    <a:pt x="110" y="463"/>
                  </a:cubicBezTo>
                  <a:cubicBezTo>
                    <a:pt x="119" y="460"/>
                    <a:pt x="141" y="473"/>
                    <a:pt x="142" y="471"/>
                  </a:cubicBezTo>
                  <a:cubicBezTo>
                    <a:pt x="143" y="469"/>
                    <a:pt x="128" y="451"/>
                    <a:pt x="119" y="448"/>
                  </a:cubicBezTo>
                  <a:cubicBezTo>
                    <a:pt x="110" y="445"/>
                    <a:pt x="94" y="455"/>
                    <a:pt x="85" y="453"/>
                  </a:cubicBezTo>
                  <a:lnTo>
                    <a:pt x="66" y="438"/>
                  </a:lnTo>
                  <a:cubicBezTo>
                    <a:pt x="58" y="430"/>
                    <a:pt x="44" y="411"/>
                    <a:pt x="38" y="402"/>
                  </a:cubicBezTo>
                  <a:lnTo>
                    <a:pt x="30" y="380"/>
                  </a:lnTo>
                  <a:lnTo>
                    <a:pt x="8" y="36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1" name="Freeform 4"/>
            <p:cNvSpPr>
              <a:spLocks/>
            </p:cNvSpPr>
            <p:nvPr/>
          </p:nvSpPr>
          <p:spPr bwMode="auto">
            <a:xfrm>
              <a:off x="4161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2" name="Freeform 5"/>
            <p:cNvSpPr>
              <a:spLocks/>
            </p:cNvSpPr>
            <p:nvPr/>
          </p:nvSpPr>
          <p:spPr bwMode="auto">
            <a:xfrm>
              <a:off x="4374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3" name="Freeform 6"/>
            <p:cNvSpPr>
              <a:spLocks/>
            </p:cNvSpPr>
            <p:nvPr/>
          </p:nvSpPr>
          <p:spPr bwMode="auto">
            <a:xfrm>
              <a:off x="4439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4" name="Freeform 7"/>
            <p:cNvSpPr>
              <a:spLocks/>
            </p:cNvSpPr>
            <p:nvPr/>
          </p:nvSpPr>
          <p:spPr bwMode="auto">
            <a:xfrm>
              <a:off x="4342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5" name="Freeform 8"/>
            <p:cNvSpPr>
              <a:spLocks/>
            </p:cNvSpPr>
            <p:nvPr/>
          </p:nvSpPr>
          <p:spPr bwMode="auto">
            <a:xfrm>
              <a:off x="4365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6" name="Freeform 9"/>
            <p:cNvSpPr>
              <a:spLocks/>
            </p:cNvSpPr>
            <p:nvPr/>
          </p:nvSpPr>
          <p:spPr bwMode="auto">
            <a:xfrm>
              <a:off x="4340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7" name="Freeform 10"/>
            <p:cNvSpPr>
              <a:spLocks/>
            </p:cNvSpPr>
            <p:nvPr/>
          </p:nvSpPr>
          <p:spPr bwMode="auto">
            <a:xfrm>
              <a:off x="4362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8" name="Freeform 11"/>
            <p:cNvSpPr>
              <a:spLocks/>
            </p:cNvSpPr>
            <p:nvPr/>
          </p:nvSpPr>
          <p:spPr bwMode="auto">
            <a:xfrm>
              <a:off x="4415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9" name="Freeform 12"/>
            <p:cNvSpPr>
              <a:spLocks/>
            </p:cNvSpPr>
            <p:nvPr/>
          </p:nvSpPr>
          <p:spPr bwMode="auto">
            <a:xfrm>
              <a:off x="4161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0" name="Freeform 13"/>
            <p:cNvSpPr>
              <a:spLocks/>
            </p:cNvSpPr>
            <p:nvPr/>
          </p:nvSpPr>
          <p:spPr bwMode="auto">
            <a:xfrm>
              <a:off x="4481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1" name="Freeform 14"/>
            <p:cNvSpPr>
              <a:spLocks/>
            </p:cNvSpPr>
            <p:nvPr/>
          </p:nvSpPr>
          <p:spPr bwMode="auto">
            <a:xfrm>
              <a:off x="4576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2" name="Freeform 15"/>
            <p:cNvSpPr>
              <a:spLocks/>
            </p:cNvSpPr>
            <p:nvPr/>
          </p:nvSpPr>
          <p:spPr bwMode="auto">
            <a:xfrm>
              <a:off x="4538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3" name="Freeform 16"/>
            <p:cNvSpPr>
              <a:spLocks/>
            </p:cNvSpPr>
            <p:nvPr/>
          </p:nvSpPr>
          <p:spPr bwMode="auto">
            <a:xfrm>
              <a:off x="4488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4" name="Freeform 17"/>
            <p:cNvSpPr>
              <a:spLocks/>
            </p:cNvSpPr>
            <p:nvPr/>
          </p:nvSpPr>
          <p:spPr bwMode="auto">
            <a:xfrm>
              <a:off x="4352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5" name="Freeform 18"/>
            <p:cNvSpPr>
              <a:spLocks/>
            </p:cNvSpPr>
            <p:nvPr/>
          </p:nvSpPr>
          <p:spPr bwMode="auto">
            <a:xfrm>
              <a:off x="4524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6" name="Freeform 19"/>
            <p:cNvSpPr>
              <a:spLocks/>
            </p:cNvSpPr>
            <p:nvPr/>
          </p:nvSpPr>
          <p:spPr bwMode="auto">
            <a:xfrm>
              <a:off x="4504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7" name="Freeform 20"/>
            <p:cNvSpPr>
              <a:spLocks/>
            </p:cNvSpPr>
            <p:nvPr/>
          </p:nvSpPr>
          <p:spPr bwMode="auto">
            <a:xfrm>
              <a:off x="4403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8" name="Freeform 21"/>
            <p:cNvSpPr>
              <a:spLocks/>
            </p:cNvSpPr>
            <p:nvPr/>
          </p:nvSpPr>
          <p:spPr bwMode="auto">
            <a:xfrm>
              <a:off x="4249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9" name="Freeform 22"/>
            <p:cNvSpPr>
              <a:spLocks/>
            </p:cNvSpPr>
            <p:nvPr/>
          </p:nvSpPr>
          <p:spPr bwMode="auto">
            <a:xfrm>
              <a:off x="4281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0" name="Freeform 23"/>
            <p:cNvSpPr>
              <a:spLocks/>
            </p:cNvSpPr>
            <p:nvPr/>
          </p:nvSpPr>
          <p:spPr bwMode="auto">
            <a:xfrm>
              <a:off x="4478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1" name="Freeform 24"/>
            <p:cNvSpPr>
              <a:spLocks/>
            </p:cNvSpPr>
            <p:nvPr/>
          </p:nvSpPr>
          <p:spPr bwMode="auto">
            <a:xfrm>
              <a:off x="4452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2" name="Freeform 25"/>
            <p:cNvSpPr>
              <a:spLocks/>
            </p:cNvSpPr>
            <p:nvPr/>
          </p:nvSpPr>
          <p:spPr bwMode="auto">
            <a:xfrm>
              <a:off x="4338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3" name="Freeform 26"/>
            <p:cNvSpPr>
              <a:spLocks/>
            </p:cNvSpPr>
            <p:nvPr/>
          </p:nvSpPr>
          <p:spPr bwMode="auto">
            <a:xfrm>
              <a:off x="4447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4" name="Freeform 27"/>
            <p:cNvSpPr>
              <a:spLocks/>
            </p:cNvSpPr>
            <p:nvPr/>
          </p:nvSpPr>
          <p:spPr bwMode="auto">
            <a:xfrm>
              <a:off x="4394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5" name="Freeform 28"/>
            <p:cNvSpPr>
              <a:spLocks/>
            </p:cNvSpPr>
            <p:nvPr/>
          </p:nvSpPr>
          <p:spPr bwMode="auto">
            <a:xfrm>
              <a:off x="4490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6" name="Freeform 29"/>
            <p:cNvSpPr>
              <a:spLocks/>
            </p:cNvSpPr>
            <p:nvPr/>
          </p:nvSpPr>
          <p:spPr bwMode="auto">
            <a:xfrm>
              <a:off x="4488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7" name="Freeform 30"/>
            <p:cNvSpPr>
              <a:spLocks/>
            </p:cNvSpPr>
            <p:nvPr/>
          </p:nvSpPr>
          <p:spPr bwMode="auto">
            <a:xfrm>
              <a:off x="4464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8" name="Freeform 31"/>
            <p:cNvSpPr>
              <a:spLocks/>
            </p:cNvSpPr>
            <p:nvPr/>
          </p:nvSpPr>
          <p:spPr bwMode="auto">
            <a:xfrm>
              <a:off x="4302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9" name="Freeform 32"/>
            <p:cNvSpPr>
              <a:spLocks/>
            </p:cNvSpPr>
            <p:nvPr/>
          </p:nvSpPr>
          <p:spPr bwMode="auto">
            <a:xfrm>
              <a:off x="4355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105" name="Freeform 33" descr="Dark upward diagonal"/>
          <p:cNvSpPr>
            <a:spLocks/>
          </p:cNvSpPr>
          <p:nvPr/>
        </p:nvSpPr>
        <p:spPr bwMode="auto">
          <a:xfrm>
            <a:off x="133350" y="5981700"/>
            <a:ext cx="4219575" cy="850900"/>
          </a:xfrm>
          <a:custGeom>
            <a:avLst/>
            <a:gdLst>
              <a:gd name="T0" fmla="*/ 2147483647 w 2658"/>
              <a:gd name="T1" fmla="*/ 2147483647 h 536"/>
              <a:gd name="T2" fmla="*/ 2147483647 w 2658"/>
              <a:gd name="T3" fmla="*/ 2147483647 h 536"/>
              <a:gd name="T4" fmla="*/ 2147483647 w 2658"/>
              <a:gd name="T5" fmla="*/ 2147483647 h 536"/>
              <a:gd name="T6" fmla="*/ 2147483647 w 2658"/>
              <a:gd name="T7" fmla="*/ 2147483647 h 536"/>
              <a:gd name="T8" fmla="*/ 2147483647 w 2658"/>
              <a:gd name="T9" fmla="*/ 2147483647 h 536"/>
              <a:gd name="T10" fmla="*/ 2147483647 w 2658"/>
              <a:gd name="T11" fmla="*/ 2147483647 h 536"/>
              <a:gd name="T12" fmla="*/ 2147483647 w 2658"/>
              <a:gd name="T13" fmla="*/ 2147483647 h 536"/>
              <a:gd name="T14" fmla="*/ 2147483647 w 2658"/>
              <a:gd name="T15" fmla="*/ 2147483647 h 536"/>
              <a:gd name="T16" fmla="*/ 2147483647 w 2658"/>
              <a:gd name="T17" fmla="*/ 2147483647 h 536"/>
              <a:gd name="T18" fmla="*/ 2147483647 w 2658"/>
              <a:gd name="T19" fmla="*/ 0 h 536"/>
              <a:gd name="T20" fmla="*/ 2147483647 w 2658"/>
              <a:gd name="T21" fmla="*/ 2147483647 h 536"/>
              <a:gd name="T22" fmla="*/ 2147483647 w 2658"/>
              <a:gd name="T23" fmla="*/ 2147483647 h 536"/>
              <a:gd name="T24" fmla="*/ 2147483647 w 2658"/>
              <a:gd name="T25" fmla="*/ 2147483647 h 536"/>
              <a:gd name="T26" fmla="*/ 2147483647 w 2658"/>
              <a:gd name="T27" fmla="*/ 2147483647 h 536"/>
              <a:gd name="T28" fmla="*/ 2147483647 w 2658"/>
              <a:gd name="T29" fmla="*/ 2147483647 h 536"/>
              <a:gd name="T30" fmla="*/ 2147483647 w 2658"/>
              <a:gd name="T31" fmla="*/ 2147483647 h 536"/>
              <a:gd name="T32" fmla="*/ 2147483647 w 2658"/>
              <a:gd name="T33" fmla="*/ 2147483647 h 536"/>
              <a:gd name="T34" fmla="*/ 2147483647 w 2658"/>
              <a:gd name="T35" fmla="*/ 2147483647 h 536"/>
              <a:gd name="T36" fmla="*/ 2147483647 w 2658"/>
              <a:gd name="T37" fmla="*/ 2147483647 h 536"/>
              <a:gd name="T38" fmla="*/ 2147483647 w 2658"/>
              <a:gd name="T39" fmla="*/ 2147483647 h 536"/>
              <a:gd name="T40" fmla="*/ 2147483647 w 2658"/>
              <a:gd name="T41" fmla="*/ 2147483647 h 536"/>
              <a:gd name="T42" fmla="*/ 2147483647 w 2658"/>
              <a:gd name="T43" fmla="*/ 2147483647 h 536"/>
              <a:gd name="T44" fmla="*/ 2147483647 w 2658"/>
              <a:gd name="T45" fmla="*/ 2147483647 h 536"/>
              <a:gd name="T46" fmla="*/ 2147483647 w 2658"/>
              <a:gd name="T47" fmla="*/ 2147483647 h 536"/>
              <a:gd name="T48" fmla="*/ 2147483647 w 2658"/>
              <a:gd name="T49" fmla="*/ 2147483647 h 536"/>
              <a:gd name="T50" fmla="*/ 2147483647 w 2658"/>
              <a:gd name="T51" fmla="*/ 2147483647 h 536"/>
              <a:gd name="T52" fmla="*/ 2147483647 w 2658"/>
              <a:gd name="T53" fmla="*/ 2147483647 h 536"/>
              <a:gd name="T54" fmla="*/ 2147483647 w 2658"/>
              <a:gd name="T55" fmla="*/ 2147483647 h 536"/>
              <a:gd name="T56" fmla="*/ 2147483647 w 2658"/>
              <a:gd name="T57" fmla="*/ 2147483647 h 536"/>
              <a:gd name="T58" fmla="*/ 2147483647 w 2658"/>
              <a:gd name="T59" fmla="*/ 2147483647 h 536"/>
              <a:gd name="T60" fmla="*/ 2147483647 w 2658"/>
              <a:gd name="T61" fmla="*/ 2147483647 h 536"/>
              <a:gd name="T62" fmla="*/ 2147483647 w 2658"/>
              <a:gd name="T63" fmla="*/ 2147483647 h 536"/>
              <a:gd name="T64" fmla="*/ 2147483647 w 2658"/>
              <a:gd name="T65" fmla="*/ 2147483647 h 536"/>
              <a:gd name="T66" fmla="*/ 2147483647 w 2658"/>
              <a:gd name="T67" fmla="*/ 2147483647 h 536"/>
              <a:gd name="T68" fmla="*/ 2147483647 w 2658"/>
              <a:gd name="T69" fmla="*/ 2147483647 h 536"/>
              <a:gd name="T70" fmla="*/ 2147483647 w 2658"/>
              <a:gd name="T71" fmla="*/ 2147483647 h 536"/>
              <a:gd name="T72" fmla="*/ 2147483647 w 2658"/>
              <a:gd name="T73" fmla="*/ 2147483647 h 536"/>
              <a:gd name="T74" fmla="*/ 2147483647 w 2658"/>
              <a:gd name="T75" fmla="*/ 2147483647 h 536"/>
              <a:gd name="T76" fmla="*/ 2147483647 w 2658"/>
              <a:gd name="T77" fmla="*/ 2147483647 h 536"/>
              <a:gd name="T78" fmla="*/ 2147483647 w 2658"/>
              <a:gd name="T79" fmla="*/ 2147483647 h 536"/>
              <a:gd name="T80" fmla="*/ 2147483647 w 2658"/>
              <a:gd name="T81" fmla="*/ 2147483647 h 536"/>
              <a:gd name="T82" fmla="*/ 2147483647 w 2658"/>
              <a:gd name="T83" fmla="*/ 2147483647 h 536"/>
              <a:gd name="T84" fmla="*/ 2147483647 w 2658"/>
              <a:gd name="T85" fmla="*/ 2147483647 h 536"/>
              <a:gd name="T86" fmla="*/ 2147483647 w 2658"/>
              <a:gd name="T87" fmla="*/ 2147483647 h 536"/>
              <a:gd name="T88" fmla="*/ 2147483647 w 2658"/>
              <a:gd name="T89" fmla="*/ 2147483647 h 536"/>
              <a:gd name="T90" fmla="*/ 2147483647 w 2658"/>
              <a:gd name="T91" fmla="*/ 2147483647 h 536"/>
              <a:gd name="T92" fmla="*/ 2147483647 w 2658"/>
              <a:gd name="T93" fmla="*/ 2147483647 h 536"/>
              <a:gd name="T94" fmla="*/ 2147483647 w 2658"/>
              <a:gd name="T95" fmla="*/ 2147483647 h 536"/>
              <a:gd name="T96" fmla="*/ 2147483647 w 2658"/>
              <a:gd name="T97" fmla="*/ 2147483647 h 536"/>
              <a:gd name="T98" fmla="*/ 2147483647 w 2658"/>
              <a:gd name="T99" fmla="*/ 2147483647 h 536"/>
              <a:gd name="T100" fmla="*/ 2147483647 w 2658"/>
              <a:gd name="T101" fmla="*/ 2147483647 h 536"/>
              <a:gd name="T102" fmla="*/ 2147483647 w 2658"/>
              <a:gd name="T103" fmla="*/ 2147483647 h 536"/>
              <a:gd name="T104" fmla="*/ 2147483647 w 2658"/>
              <a:gd name="T105" fmla="*/ 2147483647 h 536"/>
              <a:gd name="T106" fmla="*/ 0 w 2658"/>
              <a:gd name="T107" fmla="*/ 2147483647 h 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8"/>
              <a:gd name="T163" fmla="*/ 0 h 536"/>
              <a:gd name="T164" fmla="*/ 2658 w 2658"/>
              <a:gd name="T165" fmla="*/ 536 h 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8" h="536">
                <a:moveTo>
                  <a:pt x="0" y="352"/>
                </a:moveTo>
                <a:lnTo>
                  <a:pt x="20" y="324"/>
                </a:lnTo>
                <a:cubicBezTo>
                  <a:pt x="28" y="316"/>
                  <a:pt x="43" y="317"/>
                  <a:pt x="51" y="306"/>
                </a:cubicBezTo>
                <a:cubicBezTo>
                  <a:pt x="59" y="295"/>
                  <a:pt x="64" y="268"/>
                  <a:pt x="71" y="260"/>
                </a:cubicBezTo>
                <a:cubicBezTo>
                  <a:pt x="78" y="252"/>
                  <a:pt x="83" y="262"/>
                  <a:pt x="93" y="257"/>
                </a:cubicBezTo>
                <a:cubicBezTo>
                  <a:pt x="103" y="252"/>
                  <a:pt x="120" y="237"/>
                  <a:pt x="131" y="231"/>
                </a:cubicBezTo>
                <a:cubicBezTo>
                  <a:pt x="142" y="225"/>
                  <a:pt x="151" y="225"/>
                  <a:pt x="158" y="219"/>
                </a:cubicBezTo>
                <a:cubicBezTo>
                  <a:pt x="165" y="213"/>
                  <a:pt x="167" y="200"/>
                  <a:pt x="174" y="195"/>
                </a:cubicBezTo>
                <a:cubicBezTo>
                  <a:pt x="181" y="190"/>
                  <a:pt x="189" y="192"/>
                  <a:pt x="198" y="189"/>
                </a:cubicBezTo>
                <a:cubicBezTo>
                  <a:pt x="207" y="186"/>
                  <a:pt x="218" y="176"/>
                  <a:pt x="227" y="174"/>
                </a:cubicBezTo>
                <a:cubicBezTo>
                  <a:pt x="236" y="172"/>
                  <a:pt x="245" y="178"/>
                  <a:pt x="252" y="176"/>
                </a:cubicBezTo>
                <a:cubicBezTo>
                  <a:pt x="259" y="174"/>
                  <a:pt x="264" y="163"/>
                  <a:pt x="270" y="161"/>
                </a:cubicBezTo>
                <a:cubicBezTo>
                  <a:pt x="276" y="159"/>
                  <a:pt x="273" y="164"/>
                  <a:pt x="288" y="161"/>
                </a:cubicBezTo>
                <a:cubicBezTo>
                  <a:pt x="303" y="158"/>
                  <a:pt x="346" y="148"/>
                  <a:pt x="360" y="141"/>
                </a:cubicBezTo>
                <a:cubicBezTo>
                  <a:pt x="374" y="134"/>
                  <a:pt x="368" y="128"/>
                  <a:pt x="375" y="122"/>
                </a:cubicBezTo>
                <a:cubicBezTo>
                  <a:pt x="382" y="116"/>
                  <a:pt x="395" y="113"/>
                  <a:pt x="404" y="104"/>
                </a:cubicBezTo>
                <a:cubicBezTo>
                  <a:pt x="413" y="95"/>
                  <a:pt x="420" y="77"/>
                  <a:pt x="428" y="68"/>
                </a:cubicBezTo>
                <a:cubicBezTo>
                  <a:pt x="436" y="59"/>
                  <a:pt x="445" y="59"/>
                  <a:pt x="453" y="51"/>
                </a:cubicBezTo>
                <a:cubicBezTo>
                  <a:pt x="461" y="43"/>
                  <a:pt x="469" y="28"/>
                  <a:pt x="476" y="20"/>
                </a:cubicBezTo>
                <a:lnTo>
                  <a:pt x="495" y="0"/>
                </a:lnTo>
                <a:lnTo>
                  <a:pt x="513" y="9"/>
                </a:lnTo>
                <a:cubicBezTo>
                  <a:pt x="529" y="19"/>
                  <a:pt x="564" y="44"/>
                  <a:pt x="591" y="62"/>
                </a:cubicBezTo>
                <a:cubicBezTo>
                  <a:pt x="618" y="80"/>
                  <a:pt x="646" y="108"/>
                  <a:pt x="672" y="117"/>
                </a:cubicBezTo>
                <a:cubicBezTo>
                  <a:pt x="698" y="126"/>
                  <a:pt x="715" y="113"/>
                  <a:pt x="744" y="119"/>
                </a:cubicBezTo>
                <a:cubicBezTo>
                  <a:pt x="773" y="125"/>
                  <a:pt x="811" y="148"/>
                  <a:pt x="845" y="156"/>
                </a:cubicBezTo>
                <a:cubicBezTo>
                  <a:pt x="879" y="164"/>
                  <a:pt x="927" y="170"/>
                  <a:pt x="947" y="168"/>
                </a:cubicBezTo>
                <a:cubicBezTo>
                  <a:pt x="967" y="166"/>
                  <a:pt x="956" y="150"/>
                  <a:pt x="964" y="144"/>
                </a:cubicBezTo>
                <a:cubicBezTo>
                  <a:pt x="972" y="138"/>
                  <a:pt x="984" y="132"/>
                  <a:pt x="998" y="134"/>
                </a:cubicBezTo>
                <a:cubicBezTo>
                  <a:pt x="1012" y="136"/>
                  <a:pt x="1037" y="155"/>
                  <a:pt x="1050" y="155"/>
                </a:cubicBezTo>
                <a:cubicBezTo>
                  <a:pt x="1063" y="155"/>
                  <a:pt x="1066" y="139"/>
                  <a:pt x="1076" y="134"/>
                </a:cubicBezTo>
                <a:cubicBezTo>
                  <a:pt x="1086" y="129"/>
                  <a:pt x="1099" y="132"/>
                  <a:pt x="1109" y="125"/>
                </a:cubicBezTo>
                <a:cubicBezTo>
                  <a:pt x="1119" y="118"/>
                  <a:pt x="1125" y="99"/>
                  <a:pt x="1136" y="92"/>
                </a:cubicBezTo>
                <a:cubicBezTo>
                  <a:pt x="1147" y="85"/>
                  <a:pt x="1164" y="83"/>
                  <a:pt x="1173" y="83"/>
                </a:cubicBezTo>
                <a:cubicBezTo>
                  <a:pt x="1182" y="83"/>
                  <a:pt x="1185" y="94"/>
                  <a:pt x="1193" y="92"/>
                </a:cubicBezTo>
                <a:cubicBezTo>
                  <a:pt x="1201" y="90"/>
                  <a:pt x="1212" y="70"/>
                  <a:pt x="1224" y="72"/>
                </a:cubicBezTo>
                <a:cubicBezTo>
                  <a:pt x="1236" y="74"/>
                  <a:pt x="1254" y="105"/>
                  <a:pt x="1266" y="105"/>
                </a:cubicBezTo>
                <a:cubicBezTo>
                  <a:pt x="1278" y="105"/>
                  <a:pt x="1284" y="82"/>
                  <a:pt x="1296" y="74"/>
                </a:cubicBezTo>
                <a:cubicBezTo>
                  <a:pt x="1308" y="66"/>
                  <a:pt x="1327" y="61"/>
                  <a:pt x="1337" y="59"/>
                </a:cubicBezTo>
                <a:cubicBezTo>
                  <a:pt x="1347" y="57"/>
                  <a:pt x="1341" y="67"/>
                  <a:pt x="1359" y="63"/>
                </a:cubicBezTo>
                <a:cubicBezTo>
                  <a:pt x="1377" y="59"/>
                  <a:pt x="1424" y="35"/>
                  <a:pt x="1445" y="33"/>
                </a:cubicBezTo>
                <a:cubicBezTo>
                  <a:pt x="1466" y="31"/>
                  <a:pt x="1473" y="47"/>
                  <a:pt x="1487" y="51"/>
                </a:cubicBezTo>
                <a:cubicBezTo>
                  <a:pt x="1501" y="55"/>
                  <a:pt x="1517" y="58"/>
                  <a:pt x="1530" y="59"/>
                </a:cubicBezTo>
                <a:cubicBezTo>
                  <a:pt x="1543" y="60"/>
                  <a:pt x="1553" y="53"/>
                  <a:pt x="1566" y="56"/>
                </a:cubicBezTo>
                <a:cubicBezTo>
                  <a:pt x="1579" y="59"/>
                  <a:pt x="1593" y="76"/>
                  <a:pt x="1607" y="77"/>
                </a:cubicBezTo>
                <a:cubicBezTo>
                  <a:pt x="1621" y="78"/>
                  <a:pt x="1638" y="62"/>
                  <a:pt x="1649" y="60"/>
                </a:cubicBezTo>
                <a:cubicBezTo>
                  <a:pt x="1660" y="58"/>
                  <a:pt x="1663" y="68"/>
                  <a:pt x="1671" y="68"/>
                </a:cubicBezTo>
                <a:cubicBezTo>
                  <a:pt x="1679" y="68"/>
                  <a:pt x="1692" y="62"/>
                  <a:pt x="1700" y="62"/>
                </a:cubicBezTo>
                <a:cubicBezTo>
                  <a:pt x="1708" y="62"/>
                  <a:pt x="1710" y="72"/>
                  <a:pt x="1722" y="71"/>
                </a:cubicBezTo>
                <a:cubicBezTo>
                  <a:pt x="1734" y="70"/>
                  <a:pt x="1755" y="51"/>
                  <a:pt x="1775" y="53"/>
                </a:cubicBezTo>
                <a:cubicBezTo>
                  <a:pt x="1795" y="55"/>
                  <a:pt x="1828" y="79"/>
                  <a:pt x="1845" y="83"/>
                </a:cubicBezTo>
                <a:cubicBezTo>
                  <a:pt x="1862" y="87"/>
                  <a:pt x="1873" y="73"/>
                  <a:pt x="1880" y="75"/>
                </a:cubicBezTo>
                <a:cubicBezTo>
                  <a:pt x="1887" y="77"/>
                  <a:pt x="1882" y="88"/>
                  <a:pt x="1889" y="96"/>
                </a:cubicBezTo>
                <a:cubicBezTo>
                  <a:pt x="1896" y="104"/>
                  <a:pt x="1914" y="118"/>
                  <a:pt x="1922" y="122"/>
                </a:cubicBezTo>
                <a:cubicBezTo>
                  <a:pt x="1930" y="126"/>
                  <a:pt x="1933" y="117"/>
                  <a:pt x="1940" y="119"/>
                </a:cubicBezTo>
                <a:cubicBezTo>
                  <a:pt x="1947" y="121"/>
                  <a:pt x="1957" y="133"/>
                  <a:pt x="1964" y="134"/>
                </a:cubicBezTo>
                <a:cubicBezTo>
                  <a:pt x="1971" y="135"/>
                  <a:pt x="1979" y="125"/>
                  <a:pt x="1985" y="123"/>
                </a:cubicBezTo>
                <a:cubicBezTo>
                  <a:pt x="1991" y="121"/>
                  <a:pt x="1993" y="126"/>
                  <a:pt x="2000" y="123"/>
                </a:cubicBezTo>
                <a:cubicBezTo>
                  <a:pt x="2007" y="120"/>
                  <a:pt x="2020" y="109"/>
                  <a:pt x="2028" y="107"/>
                </a:cubicBezTo>
                <a:cubicBezTo>
                  <a:pt x="2036" y="105"/>
                  <a:pt x="2038" y="113"/>
                  <a:pt x="2046" y="110"/>
                </a:cubicBezTo>
                <a:cubicBezTo>
                  <a:pt x="2054" y="107"/>
                  <a:pt x="2066" y="89"/>
                  <a:pt x="2078" y="90"/>
                </a:cubicBezTo>
                <a:cubicBezTo>
                  <a:pt x="2090" y="91"/>
                  <a:pt x="2112" y="110"/>
                  <a:pt x="2120" y="117"/>
                </a:cubicBezTo>
                <a:cubicBezTo>
                  <a:pt x="2128" y="124"/>
                  <a:pt x="2117" y="134"/>
                  <a:pt x="2127" y="135"/>
                </a:cubicBezTo>
                <a:cubicBezTo>
                  <a:pt x="2137" y="136"/>
                  <a:pt x="2173" y="132"/>
                  <a:pt x="2178" y="126"/>
                </a:cubicBezTo>
                <a:cubicBezTo>
                  <a:pt x="2183" y="120"/>
                  <a:pt x="2158" y="100"/>
                  <a:pt x="2159" y="96"/>
                </a:cubicBezTo>
                <a:cubicBezTo>
                  <a:pt x="2160" y="92"/>
                  <a:pt x="2177" y="103"/>
                  <a:pt x="2186" y="104"/>
                </a:cubicBezTo>
                <a:cubicBezTo>
                  <a:pt x="2195" y="105"/>
                  <a:pt x="2208" y="100"/>
                  <a:pt x="2213" y="104"/>
                </a:cubicBezTo>
                <a:cubicBezTo>
                  <a:pt x="2218" y="108"/>
                  <a:pt x="2210" y="120"/>
                  <a:pt x="2214" y="125"/>
                </a:cubicBezTo>
                <a:cubicBezTo>
                  <a:pt x="2218" y="130"/>
                  <a:pt x="2229" y="132"/>
                  <a:pt x="2235" y="137"/>
                </a:cubicBezTo>
                <a:cubicBezTo>
                  <a:pt x="2241" y="142"/>
                  <a:pt x="2242" y="154"/>
                  <a:pt x="2253" y="155"/>
                </a:cubicBezTo>
                <a:cubicBezTo>
                  <a:pt x="2264" y="156"/>
                  <a:pt x="2287" y="144"/>
                  <a:pt x="2300" y="144"/>
                </a:cubicBezTo>
                <a:cubicBezTo>
                  <a:pt x="2313" y="144"/>
                  <a:pt x="2321" y="154"/>
                  <a:pt x="2331" y="152"/>
                </a:cubicBezTo>
                <a:cubicBezTo>
                  <a:pt x="2341" y="150"/>
                  <a:pt x="2348" y="136"/>
                  <a:pt x="2358" y="135"/>
                </a:cubicBezTo>
                <a:cubicBezTo>
                  <a:pt x="2368" y="134"/>
                  <a:pt x="2380" y="146"/>
                  <a:pt x="2390" y="143"/>
                </a:cubicBezTo>
                <a:cubicBezTo>
                  <a:pt x="2400" y="140"/>
                  <a:pt x="2408" y="121"/>
                  <a:pt x="2418" y="117"/>
                </a:cubicBezTo>
                <a:cubicBezTo>
                  <a:pt x="2428" y="113"/>
                  <a:pt x="2437" y="120"/>
                  <a:pt x="2447" y="117"/>
                </a:cubicBezTo>
                <a:cubicBezTo>
                  <a:pt x="2457" y="114"/>
                  <a:pt x="2469" y="101"/>
                  <a:pt x="2478" y="102"/>
                </a:cubicBezTo>
                <a:cubicBezTo>
                  <a:pt x="2487" y="103"/>
                  <a:pt x="2496" y="124"/>
                  <a:pt x="2502" y="126"/>
                </a:cubicBezTo>
                <a:cubicBezTo>
                  <a:pt x="2508" y="128"/>
                  <a:pt x="2510" y="116"/>
                  <a:pt x="2517" y="117"/>
                </a:cubicBezTo>
                <a:cubicBezTo>
                  <a:pt x="2524" y="118"/>
                  <a:pt x="2541" y="125"/>
                  <a:pt x="2544" y="132"/>
                </a:cubicBezTo>
                <a:cubicBezTo>
                  <a:pt x="2547" y="139"/>
                  <a:pt x="2534" y="155"/>
                  <a:pt x="2535" y="162"/>
                </a:cubicBezTo>
                <a:cubicBezTo>
                  <a:pt x="2536" y="169"/>
                  <a:pt x="2549" y="170"/>
                  <a:pt x="2550" y="177"/>
                </a:cubicBezTo>
                <a:cubicBezTo>
                  <a:pt x="2551" y="184"/>
                  <a:pt x="2540" y="197"/>
                  <a:pt x="2541" y="203"/>
                </a:cubicBezTo>
                <a:cubicBezTo>
                  <a:pt x="2542" y="209"/>
                  <a:pt x="2554" y="210"/>
                  <a:pt x="2559" y="212"/>
                </a:cubicBezTo>
                <a:cubicBezTo>
                  <a:pt x="2564" y="214"/>
                  <a:pt x="2569" y="218"/>
                  <a:pt x="2574" y="215"/>
                </a:cubicBezTo>
                <a:cubicBezTo>
                  <a:pt x="2579" y="212"/>
                  <a:pt x="2580" y="200"/>
                  <a:pt x="2588" y="195"/>
                </a:cubicBezTo>
                <a:cubicBezTo>
                  <a:pt x="2596" y="190"/>
                  <a:pt x="2614" y="188"/>
                  <a:pt x="2621" y="183"/>
                </a:cubicBezTo>
                <a:cubicBezTo>
                  <a:pt x="2628" y="178"/>
                  <a:pt x="2626" y="165"/>
                  <a:pt x="2630" y="162"/>
                </a:cubicBezTo>
                <a:cubicBezTo>
                  <a:pt x="2634" y="159"/>
                  <a:pt x="2643" y="163"/>
                  <a:pt x="2645" y="167"/>
                </a:cubicBezTo>
                <a:cubicBezTo>
                  <a:pt x="2647" y="171"/>
                  <a:pt x="2638" y="182"/>
                  <a:pt x="2640" y="188"/>
                </a:cubicBezTo>
                <a:cubicBezTo>
                  <a:pt x="2642" y="194"/>
                  <a:pt x="2658" y="201"/>
                  <a:pt x="2657" y="206"/>
                </a:cubicBezTo>
                <a:cubicBezTo>
                  <a:pt x="2656" y="211"/>
                  <a:pt x="2640" y="216"/>
                  <a:pt x="2636" y="221"/>
                </a:cubicBezTo>
                <a:cubicBezTo>
                  <a:pt x="2632" y="226"/>
                  <a:pt x="2638" y="230"/>
                  <a:pt x="2634" y="237"/>
                </a:cubicBezTo>
                <a:cubicBezTo>
                  <a:pt x="2630" y="244"/>
                  <a:pt x="2624" y="255"/>
                  <a:pt x="2613" y="261"/>
                </a:cubicBezTo>
                <a:cubicBezTo>
                  <a:pt x="2602" y="267"/>
                  <a:pt x="2580" y="269"/>
                  <a:pt x="2570" y="275"/>
                </a:cubicBezTo>
                <a:cubicBezTo>
                  <a:pt x="2560" y="281"/>
                  <a:pt x="2555" y="289"/>
                  <a:pt x="2555" y="296"/>
                </a:cubicBezTo>
                <a:cubicBezTo>
                  <a:pt x="2555" y="303"/>
                  <a:pt x="2567" y="310"/>
                  <a:pt x="2571" y="317"/>
                </a:cubicBezTo>
                <a:cubicBezTo>
                  <a:pt x="2575" y="324"/>
                  <a:pt x="2578" y="328"/>
                  <a:pt x="2580" y="335"/>
                </a:cubicBezTo>
                <a:cubicBezTo>
                  <a:pt x="2582" y="342"/>
                  <a:pt x="2579" y="355"/>
                  <a:pt x="2582" y="360"/>
                </a:cubicBezTo>
                <a:cubicBezTo>
                  <a:pt x="2585" y="365"/>
                  <a:pt x="2595" y="362"/>
                  <a:pt x="2598" y="365"/>
                </a:cubicBezTo>
                <a:cubicBezTo>
                  <a:pt x="2601" y="368"/>
                  <a:pt x="2597" y="375"/>
                  <a:pt x="2603" y="381"/>
                </a:cubicBezTo>
                <a:cubicBezTo>
                  <a:pt x="2609" y="387"/>
                  <a:pt x="2630" y="394"/>
                  <a:pt x="2633" y="401"/>
                </a:cubicBezTo>
                <a:cubicBezTo>
                  <a:pt x="2636" y="408"/>
                  <a:pt x="2622" y="415"/>
                  <a:pt x="2621" y="426"/>
                </a:cubicBezTo>
                <a:cubicBezTo>
                  <a:pt x="2620" y="437"/>
                  <a:pt x="2630" y="455"/>
                  <a:pt x="2627" y="465"/>
                </a:cubicBezTo>
                <a:cubicBezTo>
                  <a:pt x="2624" y="475"/>
                  <a:pt x="2608" y="480"/>
                  <a:pt x="2603" y="489"/>
                </a:cubicBezTo>
                <a:cubicBezTo>
                  <a:pt x="2598" y="498"/>
                  <a:pt x="2603" y="513"/>
                  <a:pt x="2598" y="519"/>
                </a:cubicBezTo>
                <a:cubicBezTo>
                  <a:pt x="2593" y="525"/>
                  <a:pt x="2576" y="522"/>
                  <a:pt x="2570" y="525"/>
                </a:cubicBezTo>
                <a:lnTo>
                  <a:pt x="2561" y="536"/>
                </a:lnTo>
                <a:lnTo>
                  <a:pt x="0" y="533"/>
                </a:lnTo>
                <a:lnTo>
                  <a:pt x="0" y="352"/>
                </a:ln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06" name="Freeform 34" descr="Dark upward diagonal"/>
          <p:cNvSpPr>
            <a:spLocks/>
          </p:cNvSpPr>
          <p:nvPr/>
        </p:nvSpPr>
        <p:spPr bwMode="auto">
          <a:xfrm>
            <a:off x="2336800" y="3530600"/>
            <a:ext cx="1563688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4" name="Freeform 35"/>
          <p:cNvSpPr>
            <a:spLocks/>
          </p:cNvSpPr>
          <p:nvPr/>
        </p:nvSpPr>
        <p:spPr bwMode="auto">
          <a:xfrm>
            <a:off x="2066925" y="2055813"/>
            <a:ext cx="2144713" cy="2303462"/>
          </a:xfrm>
          <a:custGeom>
            <a:avLst/>
            <a:gdLst>
              <a:gd name="T0" fmla="*/ 2147483647 w 1351"/>
              <a:gd name="T1" fmla="*/ 2147483647 h 1451"/>
              <a:gd name="T2" fmla="*/ 2147483647 w 1351"/>
              <a:gd name="T3" fmla="*/ 2147483647 h 1451"/>
              <a:gd name="T4" fmla="*/ 2147483647 w 1351"/>
              <a:gd name="T5" fmla="*/ 2147483647 h 1451"/>
              <a:gd name="T6" fmla="*/ 2147483647 w 1351"/>
              <a:gd name="T7" fmla="*/ 2147483647 h 1451"/>
              <a:gd name="T8" fmla="*/ 2147483647 w 1351"/>
              <a:gd name="T9" fmla="*/ 2147483647 h 1451"/>
              <a:gd name="T10" fmla="*/ 2147483647 w 1351"/>
              <a:gd name="T11" fmla="*/ 2147483647 h 1451"/>
              <a:gd name="T12" fmla="*/ 2147483647 w 1351"/>
              <a:gd name="T13" fmla="*/ 2147483647 h 1451"/>
              <a:gd name="T14" fmla="*/ 2147483647 w 1351"/>
              <a:gd name="T15" fmla="*/ 2147483647 h 1451"/>
              <a:gd name="T16" fmla="*/ 2147483647 w 1351"/>
              <a:gd name="T17" fmla="*/ 2147483647 h 1451"/>
              <a:gd name="T18" fmla="*/ 2147483647 w 1351"/>
              <a:gd name="T19" fmla="*/ 2147483647 h 1451"/>
              <a:gd name="T20" fmla="*/ 2147483647 w 1351"/>
              <a:gd name="T21" fmla="*/ 2147483647 h 1451"/>
              <a:gd name="T22" fmla="*/ 2147483647 w 1351"/>
              <a:gd name="T23" fmla="*/ 2147483647 h 1451"/>
              <a:gd name="T24" fmla="*/ 2147483647 w 1351"/>
              <a:gd name="T25" fmla="*/ 2147483647 h 1451"/>
              <a:gd name="T26" fmla="*/ 2147483647 w 1351"/>
              <a:gd name="T27" fmla="*/ 2147483647 h 1451"/>
              <a:gd name="T28" fmla="*/ 2147483647 w 1351"/>
              <a:gd name="T29" fmla="*/ 2147483647 h 1451"/>
              <a:gd name="T30" fmla="*/ 2147483647 w 1351"/>
              <a:gd name="T31" fmla="*/ 2147483647 h 1451"/>
              <a:gd name="T32" fmla="*/ 2147483647 w 1351"/>
              <a:gd name="T33" fmla="*/ 2147483647 h 1451"/>
              <a:gd name="T34" fmla="*/ 2147483647 w 1351"/>
              <a:gd name="T35" fmla="*/ 2147483647 h 1451"/>
              <a:gd name="T36" fmla="*/ 2147483647 w 1351"/>
              <a:gd name="T37" fmla="*/ 2147483647 h 1451"/>
              <a:gd name="T38" fmla="*/ 2147483647 w 1351"/>
              <a:gd name="T39" fmla="*/ 2147483647 h 1451"/>
              <a:gd name="T40" fmla="*/ 2147483647 w 1351"/>
              <a:gd name="T41" fmla="*/ 2147483647 h 1451"/>
              <a:gd name="T42" fmla="*/ 2147483647 w 1351"/>
              <a:gd name="T43" fmla="*/ 2147483647 h 1451"/>
              <a:gd name="T44" fmla="*/ 2147483647 w 1351"/>
              <a:gd name="T45" fmla="*/ 2147483647 h 1451"/>
              <a:gd name="T46" fmla="*/ 2147483647 w 1351"/>
              <a:gd name="T47" fmla="*/ 2147483647 h 1451"/>
              <a:gd name="T48" fmla="*/ 2147483647 w 1351"/>
              <a:gd name="T49" fmla="*/ 2147483647 h 1451"/>
              <a:gd name="T50" fmla="*/ 2147483647 w 1351"/>
              <a:gd name="T51" fmla="*/ 2147483647 h 1451"/>
              <a:gd name="T52" fmla="*/ 2147483647 w 1351"/>
              <a:gd name="T53" fmla="*/ 2147483647 h 1451"/>
              <a:gd name="T54" fmla="*/ 2147483647 w 1351"/>
              <a:gd name="T55" fmla="*/ 2147483647 h 1451"/>
              <a:gd name="T56" fmla="*/ 2147483647 w 1351"/>
              <a:gd name="T57" fmla="*/ 2147483647 h 1451"/>
              <a:gd name="T58" fmla="*/ 2147483647 w 1351"/>
              <a:gd name="T59" fmla="*/ 2147483647 h 1451"/>
              <a:gd name="T60" fmla="*/ 2147483647 w 1351"/>
              <a:gd name="T61" fmla="*/ 2147483647 h 1451"/>
              <a:gd name="T62" fmla="*/ 2147483647 w 1351"/>
              <a:gd name="T63" fmla="*/ 2147483647 h 1451"/>
              <a:gd name="T64" fmla="*/ 2147483647 w 1351"/>
              <a:gd name="T65" fmla="*/ 2147483647 h 1451"/>
              <a:gd name="T66" fmla="*/ 2147483647 w 1351"/>
              <a:gd name="T67" fmla="*/ 2147483647 h 1451"/>
              <a:gd name="T68" fmla="*/ 2147483647 w 1351"/>
              <a:gd name="T69" fmla="*/ 2147483647 h 1451"/>
              <a:gd name="T70" fmla="*/ 2147483647 w 1351"/>
              <a:gd name="T71" fmla="*/ 2147483647 h 1451"/>
              <a:gd name="T72" fmla="*/ 2147483647 w 1351"/>
              <a:gd name="T73" fmla="*/ 2147483647 h 1451"/>
              <a:gd name="T74" fmla="*/ 2147483647 w 1351"/>
              <a:gd name="T75" fmla="*/ 2147483647 h 1451"/>
              <a:gd name="T76" fmla="*/ 2147483647 w 1351"/>
              <a:gd name="T77" fmla="*/ 2147483647 h 1451"/>
              <a:gd name="T78" fmla="*/ 2147483647 w 1351"/>
              <a:gd name="T79" fmla="*/ 2147483647 h 1451"/>
              <a:gd name="T80" fmla="*/ 2147483647 w 1351"/>
              <a:gd name="T81" fmla="*/ 2147483647 h 1451"/>
              <a:gd name="T82" fmla="*/ 2147483647 w 1351"/>
              <a:gd name="T83" fmla="*/ 2147483647 h 1451"/>
              <a:gd name="T84" fmla="*/ 2147483647 w 1351"/>
              <a:gd name="T85" fmla="*/ 2147483647 h 1451"/>
              <a:gd name="T86" fmla="*/ 2147483647 w 1351"/>
              <a:gd name="T87" fmla="*/ 2147483647 h 1451"/>
              <a:gd name="T88" fmla="*/ 2147483647 w 1351"/>
              <a:gd name="T89" fmla="*/ 2147483647 h 1451"/>
              <a:gd name="T90" fmla="*/ 2147483647 w 1351"/>
              <a:gd name="T91" fmla="*/ 2147483647 h 1451"/>
              <a:gd name="T92" fmla="*/ 2147483647 w 1351"/>
              <a:gd name="T93" fmla="*/ 2147483647 h 1451"/>
              <a:gd name="T94" fmla="*/ 2147483647 w 1351"/>
              <a:gd name="T95" fmla="*/ 2147483647 h 1451"/>
              <a:gd name="T96" fmla="*/ 2147483647 w 1351"/>
              <a:gd name="T97" fmla="*/ 2147483647 h 1451"/>
              <a:gd name="T98" fmla="*/ 2147483647 w 1351"/>
              <a:gd name="T99" fmla="*/ 2147483647 h 1451"/>
              <a:gd name="T100" fmla="*/ 2147483647 w 1351"/>
              <a:gd name="T101" fmla="*/ 2147483647 h 1451"/>
              <a:gd name="T102" fmla="*/ 2147483647 w 1351"/>
              <a:gd name="T103" fmla="*/ 2147483647 h 1451"/>
              <a:gd name="T104" fmla="*/ 2147483647 w 1351"/>
              <a:gd name="T105" fmla="*/ 2147483647 h 1451"/>
              <a:gd name="T106" fmla="*/ 2147483647 w 1351"/>
              <a:gd name="T107" fmla="*/ 2147483647 h 1451"/>
              <a:gd name="T108" fmla="*/ 2147483647 w 1351"/>
              <a:gd name="T109" fmla="*/ 2147483647 h 1451"/>
              <a:gd name="T110" fmla="*/ 2147483647 w 1351"/>
              <a:gd name="T111" fmla="*/ 2147483647 h 1451"/>
              <a:gd name="T112" fmla="*/ 2147483647 w 1351"/>
              <a:gd name="T113" fmla="*/ 2147483647 h 14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51"/>
              <a:gd name="T172" fmla="*/ 0 h 1451"/>
              <a:gd name="T173" fmla="*/ 1351 w 1351"/>
              <a:gd name="T174" fmla="*/ 1451 h 14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51" h="1451">
                <a:moveTo>
                  <a:pt x="1332" y="73"/>
                </a:moveTo>
                <a:cubicBezTo>
                  <a:pt x="1330" y="60"/>
                  <a:pt x="1328" y="42"/>
                  <a:pt x="1302" y="31"/>
                </a:cubicBezTo>
                <a:cubicBezTo>
                  <a:pt x="1276" y="20"/>
                  <a:pt x="1213" y="0"/>
                  <a:pt x="1178" y="9"/>
                </a:cubicBezTo>
                <a:cubicBezTo>
                  <a:pt x="1143" y="18"/>
                  <a:pt x="1107" y="62"/>
                  <a:pt x="1090" y="83"/>
                </a:cubicBezTo>
                <a:cubicBezTo>
                  <a:pt x="1073" y="104"/>
                  <a:pt x="1085" y="120"/>
                  <a:pt x="1078" y="135"/>
                </a:cubicBezTo>
                <a:cubicBezTo>
                  <a:pt x="1071" y="150"/>
                  <a:pt x="1057" y="163"/>
                  <a:pt x="1046" y="173"/>
                </a:cubicBezTo>
                <a:cubicBezTo>
                  <a:pt x="1035" y="183"/>
                  <a:pt x="1038" y="171"/>
                  <a:pt x="1012" y="193"/>
                </a:cubicBezTo>
                <a:cubicBezTo>
                  <a:pt x="986" y="215"/>
                  <a:pt x="914" y="285"/>
                  <a:pt x="888" y="307"/>
                </a:cubicBezTo>
                <a:cubicBezTo>
                  <a:pt x="862" y="329"/>
                  <a:pt x="868" y="323"/>
                  <a:pt x="858" y="323"/>
                </a:cubicBezTo>
                <a:cubicBezTo>
                  <a:pt x="848" y="323"/>
                  <a:pt x="840" y="308"/>
                  <a:pt x="830" y="307"/>
                </a:cubicBezTo>
                <a:cubicBezTo>
                  <a:pt x="820" y="306"/>
                  <a:pt x="813" y="317"/>
                  <a:pt x="798" y="319"/>
                </a:cubicBezTo>
                <a:cubicBezTo>
                  <a:pt x="783" y="321"/>
                  <a:pt x="753" y="315"/>
                  <a:pt x="742" y="321"/>
                </a:cubicBezTo>
                <a:cubicBezTo>
                  <a:pt x="731" y="327"/>
                  <a:pt x="736" y="345"/>
                  <a:pt x="732" y="357"/>
                </a:cubicBezTo>
                <a:cubicBezTo>
                  <a:pt x="728" y="369"/>
                  <a:pt x="720" y="381"/>
                  <a:pt x="716" y="393"/>
                </a:cubicBezTo>
                <a:cubicBezTo>
                  <a:pt x="712" y="405"/>
                  <a:pt x="715" y="421"/>
                  <a:pt x="710" y="429"/>
                </a:cubicBezTo>
                <a:cubicBezTo>
                  <a:pt x="705" y="437"/>
                  <a:pt x="692" y="434"/>
                  <a:pt x="684" y="439"/>
                </a:cubicBezTo>
                <a:cubicBezTo>
                  <a:pt x="676" y="444"/>
                  <a:pt x="667" y="454"/>
                  <a:pt x="660" y="457"/>
                </a:cubicBezTo>
                <a:cubicBezTo>
                  <a:pt x="653" y="460"/>
                  <a:pt x="646" y="454"/>
                  <a:pt x="640" y="455"/>
                </a:cubicBezTo>
                <a:cubicBezTo>
                  <a:pt x="634" y="456"/>
                  <a:pt x="628" y="463"/>
                  <a:pt x="622" y="463"/>
                </a:cubicBezTo>
                <a:cubicBezTo>
                  <a:pt x="616" y="463"/>
                  <a:pt x="617" y="456"/>
                  <a:pt x="606" y="457"/>
                </a:cubicBezTo>
                <a:cubicBezTo>
                  <a:pt x="595" y="458"/>
                  <a:pt x="569" y="465"/>
                  <a:pt x="558" y="471"/>
                </a:cubicBezTo>
                <a:cubicBezTo>
                  <a:pt x="547" y="477"/>
                  <a:pt x="536" y="487"/>
                  <a:pt x="540" y="493"/>
                </a:cubicBezTo>
                <a:cubicBezTo>
                  <a:pt x="544" y="499"/>
                  <a:pt x="575" y="499"/>
                  <a:pt x="584" y="505"/>
                </a:cubicBezTo>
                <a:cubicBezTo>
                  <a:pt x="593" y="511"/>
                  <a:pt x="600" y="525"/>
                  <a:pt x="596" y="527"/>
                </a:cubicBezTo>
                <a:cubicBezTo>
                  <a:pt x="592" y="529"/>
                  <a:pt x="568" y="519"/>
                  <a:pt x="558" y="519"/>
                </a:cubicBezTo>
                <a:cubicBezTo>
                  <a:pt x="548" y="519"/>
                  <a:pt x="543" y="529"/>
                  <a:pt x="536" y="529"/>
                </a:cubicBezTo>
                <a:cubicBezTo>
                  <a:pt x="529" y="529"/>
                  <a:pt x="525" y="522"/>
                  <a:pt x="518" y="521"/>
                </a:cubicBezTo>
                <a:cubicBezTo>
                  <a:pt x="511" y="520"/>
                  <a:pt x="501" y="522"/>
                  <a:pt x="494" y="521"/>
                </a:cubicBezTo>
                <a:cubicBezTo>
                  <a:pt x="487" y="520"/>
                  <a:pt x="481" y="519"/>
                  <a:pt x="474" y="515"/>
                </a:cubicBezTo>
                <a:cubicBezTo>
                  <a:pt x="467" y="511"/>
                  <a:pt x="461" y="500"/>
                  <a:pt x="450" y="495"/>
                </a:cubicBezTo>
                <a:cubicBezTo>
                  <a:pt x="439" y="490"/>
                  <a:pt x="414" y="491"/>
                  <a:pt x="406" y="487"/>
                </a:cubicBezTo>
                <a:cubicBezTo>
                  <a:pt x="398" y="483"/>
                  <a:pt x="405" y="475"/>
                  <a:pt x="402" y="469"/>
                </a:cubicBezTo>
                <a:cubicBezTo>
                  <a:pt x="399" y="463"/>
                  <a:pt x="389" y="458"/>
                  <a:pt x="388" y="451"/>
                </a:cubicBezTo>
                <a:cubicBezTo>
                  <a:pt x="387" y="444"/>
                  <a:pt x="394" y="429"/>
                  <a:pt x="394" y="425"/>
                </a:cubicBezTo>
                <a:cubicBezTo>
                  <a:pt x="394" y="421"/>
                  <a:pt x="391" y="431"/>
                  <a:pt x="386" y="429"/>
                </a:cubicBezTo>
                <a:cubicBezTo>
                  <a:pt x="381" y="427"/>
                  <a:pt x="366" y="412"/>
                  <a:pt x="362" y="411"/>
                </a:cubicBezTo>
                <a:cubicBezTo>
                  <a:pt x="358" y="410"/>
                  <a:pt x="364" y="419"/>
                  <a:pt x="362" y="423"/>
                </a:cubicBezTo>
                <a:cubicBezTo>
                  <a:pt x="360" y="427"/>
                  <a:pt x="350" y="431"/>
                  <a:pt x="350" y="437"/>
                </a:cubicBezTo>
                <a:cubicBezTo>
                  <a:pt x="350" y="443"/>
                  <a:pt x="361" y="450"/>
                  <a:pt x="362" y="457"/>
                </a:cubicBezTo>
                <a:cubicBezTo>
                  <a:pt x="363" y="464"/>
                  <a:pt x="356" y="471"/>
                  <a:pt x="358" y="477"/>
                </a:cubicBezTo>
                <a:cubicBezTo>
                  <a:pt x="360" y="483"/>
                  <a:pt x="373" y="490"/>
                  <a:pt x="374" y="495"/>
                </a:cubicBezTo>
                <a:cubicBezTo>
                  <a:pt x="375" y="500"/>
                  <a:pt x="365" y="504"/>
                  <a:pt x="364" y="509"/>
                </a:cubicBezTo>
                <a:cubicBezTo>
                  <a:pt x="363" y="514"/>
                  <a:pt x="368" y="520"/>
                  <a:pt x="366" y="527"/>
                </a:cubicBezTo>
                <a:cubicBezTo>
                  <a:pt x="364" y="534"/>
                  <a:pt x="354" y="544"/>
                  <a:pt x="354" y="553"/>
                </a:cubicBezTo>
                <a:cubicBezTo>
                  <a:pt x="354" y="562"/>
                  <a:pt x="365" y="572"/>
                  <a:pt x="364" y="579"/>
                </a:cubicBezTo>
                <a:cubicBezTo>
                  <a:pt x="363" y="586"/>
                  <a:pt x="354" y="595"/>
                  <a:pt x="350" y="595"/>
                </a:cubicBezTo>
                <a:cubicBezTo>
                  <a:pt x="346" y="595"/>
                  <a:pt x="346" y="585"/>
                  <a:pt x="338" y="581"/>
                </a:cubicBezTo>
                <a:cubicBezTo>
                  <a:pt x="330" y="577"/>
                  <a:pt x="312" y="576"/>
                  <a:pt x="300" y="571"/>
                </a:cubicBezTo>
                <a:cubicBezTo>
                  <a:pt x="288" y="566"/>
                  <a:pt x="277" y="553"/>
                  <a:pt x="266" y="551"/>
                </a:cubicBezTo>
                <a:cubicBezTo>
                  <a:pt x="255" y="549"/>
                  <a:pt x="242" y="558"/>
                  <a:pt x="234" y="557"/>
                </a:cubicBezTo>
                <a:cubicBezTo>
                  <a:pt x="226" y="556"/>
                  <a:pt x="224" y="554"/>
                  <a:pt x="220" y="545"/>
                </a:cubicBezTo>
                <a:cubicBezTo>
                  <a:pt x="216" y="536"/>
                  <a:pt x="216" y="512"/>
                  <a:pt x="212" y="505"/>
                </a:cubicBezTo>
                <a:cubicBezTo>
                  <a:pt x="208" y="498"/>
                  <a:pt x="202" y="507"/>
                  <a:pt x="196" y="505"/>
                </a:cubicBezTo>
                <a:cubicBezTo>
                  <a:pt x="190" y="503"/>
                  <a:pt x="184" y="494"/>
                  <a:pt x="178" y="495"/>
                </a:cubicBezTo>
                <a:cubicBezTo>
                  <a:pt x="172" y="496"/>
                  <a:pt x="168" y="512"/>
                  <a:pt x="162" y="513"/>
                </a:cubicBezTo>
                <a:cubicBezTo>
                  <a:pt x="156" y="514"/>
                  <a:pt x="150" y="502"/>
                  <a:pt x="144" y="503"/>
                </a:cubicBezTo>
                <a:cubicBezTo>
                  <a:pt x="138" y="504"/>
                  <a:pt x="132" y="518"/>
                  <a:pt x="124" y="517"/>
                </a:cubicBezTo>
                <a:cubicBezTo>
                  <a:pt x="116" y="516"/>
                  <a:pt x="115" y="498"/>
                  <a:pt x="96" y="499"/>
                </a:cubicBezTo>
                <a:cubicBezTo>
                  <a:pt x="77" y="500"/>
                  <a:pt x="24" y="515"/>
                  <a:pt x="12" y="521"/>
                </a:cubicBezTo>
                <a:cubicBezTo>
                  <a:pt x="0" y="527"/>
                  <a:pt x="19" y="534"/>
                  <a:pt x="24" y="535"/>
                </a:cubicBezTo>
                <a:cubicBezTo>
                  <a:pt x="29" y="536"/>
                  <a:pt x="35" y="525"/>
                  <a:pt x="41" y="525"/>
                </a:cubicBezTo>
                <a:cubicBezTo>
                  <a:pt x="47" y="525"/>
                  <a:pt x="53" y="529"/>
                  <a:pt x="60" y="535"/>
                </a:cubicBezTo>
                <a:cubicBezTo>
                  <a:pt x="67" y="541"/>
                  <a:pt x="89" y="561"/>
                  <a:pt x="84" y="563"/>
                </a:cubicBezTo>
                <a:cubicBezTo>
                  <a:pt x="79" y="565"/>
                  <a:pt x="38" y="547"/>
                  <a:pt x="30" y="547"/>
                </a:cubicBezTo>
                <a:cubicBezTo>
                  <a:pt x="22" y="547"/>
                  <a:pt x="30" y="557"/>
                  <a:pt x="36" y="561"/>
                </a:cubicBezTo>
                <a:cubicBezTo>
                  <a:pt x="42" y="565"/>
                  <a:pt x="65" y="567"/>
                  <a:pt x="68" y="571"/>
                </a:cubicBezTo>
                <a:cubicBezTo>
                  <a:pt x="71" y="575"/>
                  <a:pt x="59" y="583"/>
                  <a:pt x="53" y="583"/>
                </a:cubicBezTo>
                <a:cubicBezTo>
                  <a:pt x="47" y="583"/>
                  <a:pt x="34" y="568"/>
                  <a:pt x="29" y="568"/>
                </a:cubicBezTo>
                <a:cubicBezTo>
                  <a:pt x="24" y="568"/>
                  <a:pt x="18" y="576"/>
                  <a:pt x="22" y="585"/>
                </a:cubicBezTo>
                <a:cubicBezTo>
                  <a:pt x="26" y="594"/>
                  <a:pt x="27" y="592"/>
                  <a:pt x="56" y="622"/>
                </a:cubicBezTo>
                <a:cubicBezTo>
                  <a:pt x="85" y="652"/>
                  <a:pt x="165" y="719"/>
                  <a:pt x="196" y="767"/>
                </a:cubicBezTo>
                <a:cubicBezTo>
                  <a:pt x="227" y="815"/>
                  <a:pt x="233" y="856"/>
                  <a:pt x="240" y="913"/>
                </a:cubicBezTo>
                <a:cubicBezTo>
                  <a:pt x="247" y="970"/>
                  <a:pt x="255" y="1035"/>
                  <a:pt x="238" y="1107"/>
                </a:cubicBezTo>
                <a:cubicBezTo>
                  <a:pt x="221" y="1179"/>
                  <a:pt x="156" y="1298"/>
                  <a:pt x="136" y="1343"/>
                </a:cubicBezTo>
                <a:lnTo>
                  <a:pt x="116" y="1375"/>
                </a:lnTo>
                <a:lnTo>
                  <a:pt x="134" y="1387"/>
                </a:lnTo>
                <a:lnTo>
                  <a:pt x="134" y="1435"/>
                </a:lnTo>
                <a:lnTo>
                  <a:pt x="172" y="1451"/>
                </a:lnTo>
                <a:cubicBezTo>
                  <a:pt x="221" y="1413"/>
                  <a:pt x="364" y="1288"/>
                  <a:pt x="430" y="1205"/>
                </a:cubicBezTo>
                <a:cubicBezTo>
                  <a:pt x="496" y="1122"/>
                  <a:pt x="528" y="994"/>
                  <a:pt x="566" y="952"/>
                </a:cubicBezTo>
                <a:cubicBezTo>
                  <a:pt x="604" y="910"/>
                  <a:pt x="635" y="950"/>
                  <a:pt x="659" y="951"/>
                </a:cubicBezTo>
                <a:cubicBezTo>
                  <a:pt x="683" y="952"/>
                  <a:pt x="688" y="941"/>
                  <a:pt x="710" y="959"/>
                </a:cubicBezTo>
                <a:cubicBezTo>
                  <a:pt x="732" y="977"/>
                  <a:pt x="764" y="1041"/>
                  <a:pt x="792" y="1059"/>
                </a:cubicBezTo>
                <a:cubicBezTo>
                  <a:pt x="820" y="1077"/>
                  <a:pt x="850" y="1073"/>
                  <a:pt x="878" y="1065"/>
                </a:cubicBezTo>
                <a:cubicBezTo>
                  <a:pt x="906" y="1057"/>
                  <a:pt x="943" y="1018"/>
                  <a:pt x="962" y="1011"/>
                </a:cubicBezTo>
                <a:cubicBezTo>
                  <a:pt x="981" y="1004"/>
                  <a:pt x="984" y="1024"/>
                  <a:pt x="994" y="1025"/>
                </a:cubicBezTo>
                <a:cubicBezTo>
                  <a:pt x="1004" y="1026"/>
                  <a:pt x="1009" y="1010"/>
                  <a:pt x="1020" y="1017"/>
                </a:cubicBezTo>
                <a:cubicBezTo>
                  <a:pt x="1031" y="1024"/>
                  <a:pt x="1049" y="1064"/>
                  <a:pt x="1062" y="1067"/>
                </a:cubicBezTo>
                <a:cubicBezTo>
                  <a:pt x="1075" y="1070"/>
                  <a:pt x="1086" y="1040"/>
                  <a:pt x="1096" y="1033"/>
                </a:cubicBezTo>
                <a:cubicBezTo>
                  <a:pt x="1106" y="1026"/>
                  <a:pt x="1111" y="1031"/>
                  <a:pt x="1122" y="1025"/>
                </a:cubicBezTo>
                <a:cubicBezTo>
                  <a:pt x="1133" y="1019"/>
                  <a:pt x="1155" y="1006"/>
                  <a:pt x="1164" y="997"/>
                </a:cubicBezTo>
                <a:cubicBezTo>
                  <a:pt x="1173" y="988"/>
                  <a:pt x="1167" y="975"/>
                  <a:pt x="1174" y="971"/>
                </a:cubicBezTo>
                <a:cubicBezTo>
                  <a:pt x="1181" y="967"/>
                  <a:pt x="1199" y="978"/>
                  <a:pt x="1208" y="973"/>
                </a:cubicBezTo>
                <a:cubicBezTo>
                  <a:pt x="1217" y="968"/>
                  <a:pt x="1223" y="944"/>
                  <a:pt x="1228" y="941"/>
                </a:cubicBezTo>
                <a:cubicBezTo>
                  <a:pt x="1233" y="938"/>
                  <a:pt x="1239" y="962"/>
                  <a:pt x="1240" y="955"/>
                </a:cubicBezTo>
                <a:cubicBezTo>
                  <a:pt x="1241" y="948"/>
                  <a:pt x="1235" y="921"/>
                  <a:pt x="1236" y="899"/>
                </a:cubicBezTo>
                <a:cubicBezTo>
                  <a:pt x="1237" y="877"/>
                  <a:pt x="1236" y="843"/>
                  <a:pt x="1244" y="825"/>
                </a:cubicBezTo>
                <a:cubicBezTo>
                  <a:pt x="1252" y="807"/>
                  <a:pt x="1279" y="800"/>
                  <a:pt x="1286" y="789"/>
                </a:cubicBezTo>
                <a:cubicBezTo>
                  <a:pt x="1293" y="778"/>
                  <a:pt x="1276" y="770"/>
                  <a:pt x="1284" y="757"/>
                </a:cubicBezTo>
                <a:cubicBezTo>
                  <a:pt x="1292" y="744"/>
                  <a:pt x="1351" y="731"/>
                  <a:pt x="1332" y="713"/>
                </a:cubicBezTo>
                <a:cubicBezTo>
                  <a:pt x="1313" y="695"/>
                  <a:pt x="1194" y="670"/>
                  <a:pt x="1170" y="651"/>
                </a:cubicBezTo>
                <a:cubicBezTo>
                  <a:pt x="1146" y="632"/>
                  <a:pt x="1189" y="618"/>
                  <a:pt x="1186" y="597"/>
                </a:cubicBezTo>
                <a:cubicBezTo>
                  <a:pt x="1183" y="576"/>
                  <a:pt x="1154" y="549"/>
                  <a:pt x="1152" y="523"/>
                </a:cubicBezTo>
                <a:cubicBezTo>
                  <a:pt x="1150" y="497"/>
                  <a:pt x="1177" y="460"/>
                  <a:pt x="1176" y="443"/>
                </a:cubicBezTo>
                <a:cubicBezTo>
                  <a:pt x="1175" y="426"/>
                  <a:pt x="1145" y="431"/>
                  <a:pt x="1146" y="420"/>
                </a:cubicBezTo>
                <a:cubicBezTo>
                  <a:pt x="1147" y="409"/>
                  <a:pt x="1176" y="399"/>
                  <a:pt x="1182" y="375"/>
                </a:cubicBezTo>
                <a:cubicBezTo>
                  <a:pt x="1188" y="351"/>
                  <a:pt x="1174" y="293"/>
                  <a:pt x="1182" y="275"/>
                </a:cubicBezTo>
                <a:cubicBezTo>
                  <a:pt x="1190" y="257"/>
                  <a:pt x="1210" y="278"/>
                  <a:pt x="1230" y="269"/>
                </a:cubicBezTo>
                <a:cubicBezTo>
                  <a:pt x="1250" y="260"/>
                  <a:pt x="1294" y="235"/>
                  <a:pt x="1300" y="219"/>
                </a:cubicBezTo>
                <a:cubicBezTo>
                  <a:pt x="1306" y="203"/>
                  <a:pt x="1269" y="183"/>
                  <a:pt x="1266" y="171"/>
                </a:cubicBezTo>
                <a:cubicBezTo>
                  <a:pt x="1263" y="159"/>
                  <a:pt x="1274" y="151"/>
                  <a:pt x="1282" y="147"/>
                </a:cubicBezTo>
                <a:cubicBezTo>
                  <a:pt x="1290" y="143"/>
                  <a:pt x="1308" y="153"/>
                  <a:pt x="1314" y="147"/>
                </a:cubicBezTo>
                <a:cubicBezTo>
                  <a:pt x="1320" y="141"/>
                  <a:pt x="1313" y="123"/>
                  <a:pt x="1316" y="111"/>
                </a:cubicBezTo>
                <a:cubicBezTo>
                  <a:pt x="1319" y="99"/>
                  <a:pt x="1335" y="83"/>
                  <a:pt x="1332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5" name="Freeform 36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06" name="Picture 37" descr="German fl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7238" y="2324100"/>
            <a:ext cx="4302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Freeform 38"/>
          <p:cNvSpPr>
            <a:spLocks/>
          </p:cNvSpPr>
          <p:nvPr/>
        </p:nvSpPr>
        <p:spPr bwMode="auto">
          <a:xfrm>
            <a:off x="5495925" y="1914525"/>
            <a:ext cx="1268413" cy="1524000"/>
          </a:xfrm>
          <a:custGeom>
            <a:avLst/>
            <a:gdLst>
              <a:gd name="T0" fmla="*/ 2147483647 w 799"/>
              <a:gd name="T1" fmla="*/ 2147483647 h 960"/>
              <a:gd name="T2" fmla="*/ 2147483647 w 799"/>
              <a:gd name="T3" fmla="*/ 2147483647 h 960"/>
              <a:gd name="T4" fmla="*/ 2147483647 w 799"/>
              <a:gd name="T5" fmla="*/ 2147483647 h 960"/>
              <a:gd name="T6" fmla="*/ 2147483647 w 799"/>
              <a:gd name="T7" fmla="*/ 2147483647 h 960"/>
              <a:gd name="T8" fmla="*/ 2147483647 w 799"/>
              <a:gd name="T9" fmla="*/ 2147483647 h 960"/>
              <a:gd name="T10" fmla="*/ 2147483647 w 799"/>
              <a:gd name="T11" fmla="*/ 2147483647 h 960"/>
              <a:gd name="T12" fmla="*/ 2147483647 w 799"/>
              <a:gd name="T13" fmla="*/ 2147483647 h 960"/>
              <a:gd name="T14" fmla="*/ 2147483647 w 799"/>
              <a:gd name="T15" fmla="*/ 2147483647 h 960"/>
              <a:gd name="T16" fmla="*/ 2147483647 w 799"/>
              <a:gd name="T17" fmla="*/ 2147483647 h 960"/>
              <a:gd name="T18" fmla="*/ 2147483647 w 799"/>
              <a:gd name="T19" fmla="*/ 2147483647 h 960"/>
              <a:gd name="T20" fmla="*/ 2147483647 w 799"/>
              <a:gd name="T21" fmla="*/ 2147483647 h 960"/>
              <a:gd name="T22" fmla="*/ 2147483647 w 799"/>
              <a:gd name="T23" fmla="*/ 2147483647 h 960"/>
              <a:gd name="T24" fmla="*/ 2147483647 w 799"/>
              <a:gd name="T25" fmla="*/ 2147483647 h 960"/>
              <a:gd name="T26" fmla="*/ 2147483647 w 799"/>
              <a:gd name="T27" fmla="*/ 2147483647 h 960"/>
              <a:gd name="T28" fmla="*/ 2147483647 w 799"/>
              <a:gd name="T29" fmla="*/ 2147483647 h 960"/>
              <a:gd name="T30" fmla="*/ 2147483647 w 799"/>
              <a:gd name="T31" fmla="*/ 2147483647 h 960"/>
              <a:gd name="T32" fmla="*/ 2147483647 w 799"/>
              <a:gd name="T33" fmla="*/ 2147483647 h 960"/>
              <a:gd name="T34" fmla="*/ 2147483647 w 799"/>
              <a:gd name="T35" fmla="*/ 2147483647 h 960"/>
              <a:gd name="T36" fmla="*/ 2147483647 w 799"/>
              <a:gd name="T37" fmla="*/ 2147483647 h 960"/>
              <a:gd name="T38" fmla="*/ 2147483647 w 799"/>
              <a:gd name="T39" fmla="*/ 2147483647 h 960"/>
              <a:gd name="T40" fmla="*/ 2147483647 w 799"/>
              <a:gd name="T41" fmla="*/ 2147483647 h 960"/>
              <a:gd name="T42" fmla="*/ 2147483647 w 799"/>
              <a:gd name="T43" fmla="*/ 2147483647 h 960"/>
              <a:gd name="T44" fmla="*/ 2147483647 w 799"/>
              <a:gd name="T45" fmla="*/ 2147483647 h 960"/>
              <a:gd name="T46" fmla="*/ 2147483647 w 799"/>
              <a:gd name="T47" fmla="*/ 2147483647 h 960"/>
              <a:gd name="T48" fmla="*/ 2147483647 w 799"/>
              <a:gd name="T49" fmla="*/ 2147483647 h 960"/>
              <a:gd name="T50" fmla="*/ 2147483647 w 799"/>
              <a:gd name="T51" fmla="*/ 2147483647 h 960"/>
              <a:gd name="T52" fmla="*/ 2147483647 w 799"/>
              <a:gd name="T53" fmla="*/ 2147483647 h 960"/>
              <a:gd name="T54" fmla="*/ 2147483647 w 799"/>
              <a:gd name="T55" fmla="*/ 2147483647 h 960"/>
              <a:gd name="T56" fmla="*/ 2147483647 w 799"/>
              <a:gd name="T57" fmla="*/ 2147483647 h 960"/>
              <a:gd name="T58" fmla="*/ 2147483647 w 799"/>
              <a:gd name="T59" fmla="*/ 2147483647 h 960"/>
              <a:gd name="T60" fmla="*/ 2147483647 w 799"/>
              <a:gd name="T61" fmla="*/ 2147483647 h 960"/>
              <a:gd name="T62" fmla="*/ 2147483647 w 799"/>
              <a:gd name="T63" fmla="*/ 2147483647 h 960"/>
              <a:gd name="T64" fmla="*/ 2147483647 w 799"/>
              <a:gd name="T65" fmla="*/ 0 h 9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9"/>
              <a:gd name="T100" fmla="*/ 0 h 960"/>
              <a:gd name="T101" fmla="*/ 799 w 799"/>
              <a:gd name="T102" fmla="*/ 960 h 9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9" h="960">
                <a:moveTo>
                  <a:pt x="207" y="0"/>
                </a:moveTo>
                <a:cubicBezTo>
                  <a:pt x="218" y="0"/>
                  <a:pt x="253" y="39"/>
                  <a:pt x="254" y="50"/>
                </a:cubicBezTo>
                <a:cubicBezTo>
                  <a:pt x="255" y="61"/>
                  <a:pt x="227" y="58"/>
                  <a:pt x="216" y="69"/>
                </a:cubicBezTo>
                <a:cubicBezTo>
                  <a:pt x="205" y="80"/>
                  <a:pt x="189" y="96"/>
                  <a:pt x="188" y="114"/>
                </a:cubicBezTo>
                <a:cubicBezTo>
                  <a:pt x="187" y="132"/>
                  <a:pt x="209" y="161"/>
                  <a:pt x="212" y="176"/>
                </a:cubicBezTo>
                <a:cubicBezTo>
                  <a:pt x="215" y="191"/>
                  <a:pt x="211" y="190"/>
                  <a:pt x="204" y="206"/>
                </a:cubicBezTo>
                <a:cubicBezTo>
                  <a:pt x="197" y="222"/>
                  <a:pt x="165" y="257"/>
                  <a:pt x="168" y="270"/>
                </a:cubicBezTo>
                <a:cubicBezTo>
                  <a:pt x="171" y="283"/>
                  <a:pt x="203" y="284"/>
                  <a:pt x="222" y="284"/>
                </a:cubicBezTo>
                <a:cubicBezTo>
                  <a:pt x="241" y="284"/>
                  <a:pt x="268" y="270"/>
                  <a:pt x="284" y="270"/>
                </a:cubicBezTo>
                <a:cubicBezTo>
                  <a:pt x="300" y="270"/>
                  <a:pt x="310" y="278"/>
                  <a:pt x="318" y="282"/>
                </a:cubicBezTo>
                <a:cubicBezTo>
                  <a:pt x="326" y="286"/>
                  <a:pt x="325" y="293"/>
                  <a:pt x="334" y="292"/>
                </a:cubicBezTo>
                <a:cubicBezTo>
                  <a:pt x="343" y="291"/>
                  <a:pt x="362" y="278"/>
                  <a:pt x="372" y="274"/>
                </a:cubicBezTo>
                <a:cubicBezTo>
                  <a:pt x="382" y="270"/>
                  <a:pt x="382" y="271"/>
                  <a:pt x="394" y="268"/>
                </a:cubicBezTo>
                <a:cubicBezTo>
                  <a:pt x="406" y="265"/>
                  <a:pt x="438" y="237"/>
                  <a:pt x="446" y="254"/>
                </a:cubicBezTo>
                <a:cubicBezTo>
                  <a:pt x="454" y="271"/>
                  <a:pt x="435" y="354"/>
                  <a:pt x="440" y="372"/>
                </a:cubicBezTo>
                <a:cubicBezTo>
                  <a:pt x="445" y="390"/>
                  <a:pt x="465" y="368"/>
                  <a:pt x="478" y="364"/>
                </a:cubicBezTo>
                <a:cubicBezTo>
                  <a:pt x="491" y="360"/>
                  <a:pt x="502" y="352"/>
                  <a:pt x="518" y="350"/>
                </a:cubicBezTo>
                <a:cubicBezTo>
                  <a:pt x="534" y="348"/>
                  <a:pt x="563" y="346"/>
                  <a:pt x="572" y="350"/>
                </a:cubicBezTo>
                <a:cubicBezTo>
                  <a:pt x="581" y="354"/>
                  <a:pt x="564" y="364"/>
                  <a:pt x="572" y="372"/>
                </a:cubicBezTo>
                <a:cubicBezTo>
                  <a:pt x="580" y="380"/>
                  <a:pt x="607" y="392"/>
                  <a:pt x="622" y="398"/>
                </a:cubicBezTo>
                <a:cubicBezTo>
                  <a:pt x="637" y="404"/>
                  <a:pt x="653" y="401"/>
                  <a:pt x="660" y="406"/>
                </a:cubicBezTo>
                <a:cubicBezTo>
                  <a:pt x="667" y="411"/>
                  <a:pt x="659" y="416"/>
                  <a:pt x="666" y="426"/>
                </a:cubicBezTo>
                <a:cubicBezTo>
                  <a:pt x="673" y="436"/>
                  <a:pt x="699" y="447"/>
                  <a:pt x="704" y="464"/>
                </a:cubicBezTo>
                <a:cubicBezTo>
                  <a:pt x="709" y="481"/>
                  <a:pt x="690" y="513"/>
                  <a:pt x="694" y="530"/>
                </a:cubicBezTo>
                <a:cubicBezTo>
                  <a:pt x="698" y="547"/>
                  <a:pt x="720" y="550"/>
                  <a:pt x="730" y="568"/>
                </a:cubicBezTo>
                <a:cubicBezTo>
                  <a:pt x="740" y="586"/>
                  <a:pt x="748" y="616"/>
                  <a:pt x="756" y="638"/>
                </a:cubicBezTo>
                <a:cubicBezTo>
                  <a:pt x="764" y="660"/>
                  <a:pt x="799" y="673"/>
                  <a:pt x="778" y="698"/>
                </a:cubicBezTo>
                <a:lnTo>
                  <a:pt x="632" y="786"/>
                </a:lnTo>
                <a:cubicBezTo>
                  <a:pt x="616" y="812"/>
                  <a:pt x="669" y="834"/>
                  <a:pt x="684" y="854"/>
                </a:cubicBezTo>
                <a:cubicBezTo>
                  <a:pt x="699" y="874"/>
                  <a:pt x="714" y="891"/>
                  <a:pt x="722" y="908"/>
                </a:cubicBezTo>
                <a:lnTo>
                  <a:pt x="730" y="956"/>
                </a:lnTo>
                <a:lnTo>
                  <a:pt x="708" y="960"/>
                </a:lnTo>
                <a:cubicBezTo>
                  <a:pt x="698" y="956"/>
                  <a:pt x="681" y="939"/>
                  <a:pt x="670" y="932"/>
                </a:cubicBezTo>
                <a:cubicBezTo>
                  <a:pt x="659" y="925"/>
                  <a:pt x="651" y="925"/>
                  <a:pt x="642" y="918"/>
                </a:cubicBezTo>
                <a:cubicBezTo>
                  <a:pt x="633" y="911"/>
                  <a:pt x="627" y="895"/>
                  <a:pt x="616" y="892"/>
                </a:cubicBezTo>
                <a:cubicBezTo>
                  <a:pt x="605" y="889"/>
                  <a:pt x="590" y="904"/>
                  <a:pt x="578" y="902"/>
                </a:cubicBezTo>
                <a:cubicBezTo>
                  <a:pt x="566" y="900"/>
                  <a:pt x="556" y="883"/>
                  <a:pt x="546" y="880"/>
                </a:cubicBezTo>
                <a:cubicBezTo>
                  <a:pt x="536" y="877"/>
                  <a:pt x="530" y="885"/>
                  <a:pt x="518" y="886"/>
                </a:cubicBezTo>
                <a:cubicBezTo>
                  <a:pt x="506" y="887"/>
                  <a:pt x="487" y="879"/>
                  <a:pt x="472" y="886"/>
                </a:cubicBezTo>
                <a:cubicBezTo>
                  <a:pt x="457" y="893"/>
                  <a:pt x="442" y="919"/>
                  <a:pt x="430" y="926"/>
                </a:cubicBezTo>
                <a:cubicBezTo>
                  <a:pt x="418" y="933"/>
                  <a:pt x="409" y="930"/>
                  <a:pt x="402" y="926"/>
                </a:cubicBezTo>
                <a:cubicBezTo>
                  <a:pt x="395" y="922"/>
                  <a:pt x="388" y="914"/>
                  <a:pt x="384" y="904"/>
                </a:cubicBezTo>
                <a:cubicBezTo>
                  <a:pt x="380" y="894"/>
                  <a:pt x="387" y="873"/>
                  <a:pt x="380" y="864"/>
                </a:cubicBezTo>
                <a:cubicBezTo>
                  <a:pt x="373" y="855"/>
                  <a:pt x="354" y="857"/>
                  <a:pt x="342" y="850"/>
                </a:cubicBezTo>
                <a:cubicBezTo>
                  <a:pt x="330" y="843"/>
                  <a:pt x="324" y="831"/>
                  <a:pt x="306" y="822"/>
                </a:cubicBezTo>
                <a:cubicBezTo>
                  <a:pt x="288" y="813"/>
                  <a:pt x="247" y="806"/>
                  <a:pt x="232" y="798"/>
                </a:cubicBezTo>
                <a:cubicBezTo>
                  <a:pt x="217" y="790"/>
                  <a:pt x="206" y="786"/>
                  <a:pt x="214" y="774"/>
                </a:cubicBezTo>
                <a:cubicBezTo>
                  <a:pt x="222" y="762"/>
                  <a:pt x="271" y="744"/>
                  <a:pt x="280" y="726"/>
                </a:cubicBezTo>
                <a:cubicBezTo>
                  <a:pt x="289" y="708"/>
                  <a:pt x="273" y="683"/>
                  <a:pt x="270" y="664"/>
                </a:cubicBezTo>
                <a:cubicBezTo>
                  <a:pt x="267" y="645"/>
                  <a:pt x="275" y="621"/>
                  <a:pt x="264" y="610"/>
                </a:cubicBezTo>
                <a:cubicBezTo>
                  <a:pt x="253" y="599"/>
                  <a:pt x="215" y="607"/>
                  <a:pt x="202" y="596"/>
                </a:cubicBezTo>
                <a:cubicBezTo>
                  <a:pt x="189" y="585"/>
                  <a:pt x="198" y="556"/>
                  <a:pt x="188" y="546"/>
                </a:cubicBezTo>
                <a:cubicBezTo>
                  <a:pt x="178" y="536"/>
                  <a:pt x="153" y="551"/>
                  <a:pt x="142" y="538"/>
                </a:cubicBezTo>
                <a:cubicBezTo>
                  <a:pt x="131" y="525"/>
                  <a:pt x="139" y="483"/>
                  <a:pt x="122" y="468"/>
                </a:cubicBezTo>
                <a:cubicBezTo>
                  <a:pt x="105" y="453"/>
                  <a:pt x="60" y="460"/>
                  <a:pt x="40" y="450"/>
                </a:cubicBezTo>
                <a:cubicBezTo>
                  <a:pt x="20" y="440"/>
                  <a:pt x="8" y="426"/>
                  <a:pt x="4" y="408"/>
                </a:cubicBezTo>
                <a:cubicBezTo>
                  <a:pt x="0" y="390"/>
                  <a:pt x="11" y="364"/>
                  <a:pt x="18" y="344"/>
                </a:cubicBezTo>
                <a:cubicBezTo>
                  <a:pt x="25" y="324"/>
                  <a:pt x="32" y="302"/>
                  <a:pt x="48" y="288"/>
                </a:cubicBezTo>
                <a:cubicBezTo>
                  <a:pt x="64" y="274"/>
                  <a:pt x="102" y="270"/>
                  <a:pt x="116" y="260"/>
                </a:cubicBezTo>
                <a:cubicBezTo>
                  <a:pt x="130" y="250"/>
                  <a:pt x="129" y="242"/>
                  <a:pt x="132" y="228"/>
                </a:cubicBezTo>
                <a:cubicBezTo>
                  <a:pt x="135" y="214"/>
                  <a:pt x="140" y="192"/>
                  <a:pt x="136" y="176"/>
                </a:cubicBezTo>
                <a:cubicBezTo>
                  <a:pt x="132" y="160"/>
                  <a:pt x="110" y="148"/>
                  <a:pt x="110" y="134"/>
                </a:cubicBezTo>
                <a:cubicBezTo>
                  <a:pt x="110" y="120"/>
                  <a:pt x="123" y="96"/>
                  <a:pt x="134" y="92"/>
                </a:cubicBezTo>
                <a:cubicBezTo>
                  <a:pt x="145" y="88"/>
                  <a:pt x="169" y="115"/>
                  <a:pt x="178" y="108"/>
                </a:cubicBezTo>
                <a:cubicBezTo>
                  <a:pt x="187" y="101"/>
                  <a:pt x="181" y="68"/>
                  <a:pt x="186" y="50"/>
                </a:cubicBezTo>
                <a:cubicBezTo>
                  <a:pt x="191" y="32"/>
                  <a:pt x="202" y="1"/>
                  <a:pt x="20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8" name="Freeform 39"/>
          <p:cNvSpPr>
            <a:spLocks/>
          </p:cNvSpPr>
          <p:nvPr/>
        </p:nvSpPr>
        <p:spPr bwMode="auto">
          <a:xfrm>
            <a:off x="4067175" y="1781175"/>
            <a:ext cx="1881188" cy="1930400"/>
          </a:xfrm>
          <a:custGeom>
            <a:avLst/>
            <a:gdLst>
              <a:gd name="T0" fmla="*/ 2147483647 w 1185"/>
              <a:gd name="T1" fmla="*/ 2147483647 h 1216"/>
              <a:gd name="T2" fmla="*/ 2147483647 w 1185"/>
              <a:gd name="T3" fmla="*/ 2147483647 h 1216"/>
              <a:gd name="T4" fmla="*/ 2147483647 w 1185"/>
              <a:gd name="T5" fmla="*/ 2147483647 h 1216"/>
              <a:gd name="T6" fmla="*/ 2147483647 w 1185"/>
              <a:gd name="T7" fmla="*/ 2147483647 h 1216"/>
              <a:gd name="T8" fmla="*/ 2147483647 w 1185"/>
              <a:gd name="T9" fmla="*/ 2147483647 h 1216"/>
              <a:gd name="T10" fmla="*/ 2147483647 w 1185"/>
              <a:gd name="T11" fmla="*/ 2147483647 h 1216"/>
              <a:gd name="T12" fmla="*/ 2147483647 w 1185"/>
              <a:gd name="T13" fmla="*/ 2147483647 h 1216"/>
              <a:gd name="T14" fmla="*/ 2147483647 w 1185"/>
              <a:gd name="T15" fmla="*/ 2147483647 h 1216"/>
              <a:gd name="T16" fmla="*/ 2147483647 w 1185"/>
              <a:gd name="T17" fmla="*/ 2147483647 h 1216"/>
              <a:gd name="T18" fmla="*/ 2147483647 w 1185"/>
              <a:gd name="T19" fmla="*/ 2147483647 h 1216"/>
              <a:gd name="T20" fmla="*/ 2147483647 w 1185"/>
              <a:gd name="T21" fmla="*/ 2147483647 h 1216"/>
              <a:gd name="T22" fmla="*/ 2147483647 w 1185"/>
              <a:gd name="T23" fmla="*/ 2147483647 h 1216"/>
              <a:gd name="T24" fmla="*/ 2147483647 w 1185"/>
              <a:gd name="T25" fmla="*/ 2147483647 h 1216"/>
              <a:gd name="T26" fmla="*/ 2147483647 w 1185"/>
              <a:gd name="T27" fmla="*/ 2147483647 h 1216"/>
              <a:gd name="T28" fmla="*/ 2147483647 w 1185"/>
              <a:gd name="T29" fmla="*/ 2147483647 h 1216"/>
              <a:gd name="T30" fmla="*/ 2147483647 w 1185"/>
              <a:gd name="T31" fmla="*/ 2147483647 h 1216"/>
              <a:gd name="T32" fmla="*/ 2147483647 w 1185"/>
              <a:gd name="T33" fmla="*/ 2147483647 h 1216"/>
              <a:gd name="T34" fmla="*/ 2147483647 w 1185"/>
              <a:gd name="T35" fmla="*/ 2147483647 h 1216"/>
              <a:gd name="T36" fmla="*/ 2147483647 w 1185"/>
              <a:gd name="T37" fmla="*/ 2147483647 h 1216"/>
              <a:gd name="T38" fmla="*/ 2147483647 w 1185"/>
              <a:gd name="T39" fmla="*/ 2147483647 h 1216"/>
              <a:gd name="T40" fmla="*/ 2147483647 w 1185"/>
              <a:gd name="T41" fmla="*/ 2147483647 h 1216"/>
              <a:gd name="T42" fmla="*/ 2147483647 w 1185"/>
              <a:gd name="T43" fmla="*/ 2147483647 h 1216"/>
              <a:gd name="T44" fmla="*/ 2147483647 w 1185"/>
              <a:gd name="T45" fmla="*/ 2147483647 h 1216"/>
              <a:gd name="T46" fmla="*/ 2147483647 w 1185"/>
              <a:gd name="T47" fmla="*/ 2147483647 h 1216"/>
              <a:gd name="T48" fmla="*/ 2147483647 w 1185"/>
              <a:gd name="T49" fmla="*/ 2147483647 h 1216"/>
              <a:gd name="T50" fmla="*/ 2147483647 w 1185"/>
              <a:gd name="T51" fmla="*/ 2147483647 h 1216"/>
              <a:gd name="T52" fmla="*/ 2147483647 w 1185"/>
              <a:gd name="T53" fmla="*/ 2147483647 h 1216"/>
              <a:gd name="T54" fmla="*/ 2147483647 w 1185"/>
              <a:gd name="T55" fmla="*/ 2147483647 h 1216"/>
              <a:gd name="T56" fmla="*/ 2147483647 w 1185"/>
              <a:gd name="T57" fmla="*/ 2147483647 h 1216"/>
              <a:gd name="T58" fmla="*/ 2147483647 w 1185"/>
              <a:gd name="T59" fmla="*/ 2147483647 h 1216"/>
              <a:gd name="T60" fmla="*/ 2147483647 w 1185"/>
              <a:gd name="T61" fmla="*/ 2147483647 h 1216"/>
              <a:gd name="T62" fmla="*/ 2147483647 w 1185"/>
              <a:gd name="T63" fmla="*/ 2147483647 h 1216"/>
              <a:gd name="T64" fmla="*/ 2147483647 w 1185"/>
              <a:gd name="T65" fmla="*/ 2147483647 h 1216"/>
              <a:gd name="T66" fmla="*/ 2147483647 w 1185"/>
              <a:gd name="T67" fmla="*/ 2147483647 h 1216"/>
              <a:gd name="T68" fmla="*/ 2147483647 w 1185"/>
              <a:gd name="T69" fmla="*/ 2147483647 h 1216"/>
              <a:gd name="T70" fmla="*/ 2147483647 w 1185"/>
              <a:gd name="T71" fmla="*/ 2147483647 h 1216"/>
              <a:gd name="T72" fmla="*/ 2147483647 w 1185"/>
              <a:gd name="T73" fmla="*/ 2147483647 h 1216"/>
              <a:gd name="T74" fmla="*/ 2147483647 w 1185"/>
              <a:gd name="T75" fmla="*/ 2147483647 h 1216"/>
              <a:gd name="T76" fmla="*/ 2147483647 w 1185"/>
              <a:gd name="T77" fmla="*/ 2147483647 h 1216"/>
              <a:gd name="T78" fmla="*/ 2147483647 w 1185"/>
              <a:gd name="T79" fmla="*/ 2147483647 h 1216"/>
              <a:gd name="T80" fmla="*/ 0 w 1185"/>
              <a:gd name="T81" fmla="*/ 2147483647 h 1216"/>
              <a:gd name="T82" fmla="*/ 2147483647 w 1185"/>
              <a:gd name="T83" fmla="*/ 2147483647 h 1216"/>
              <a:gd name="T84" fmla="*/ 2147483647 w 1185"/>
              <a:gd name="T85" fmla="*/ 2147483647 h 12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85"/>
              <a:gd name="T130" fmla="*/ 0 h 1216"/>
              <a:gd name="T131" fmla="*/ 1185 w 1185"/>
              <a:gd name="T132" fmla="*/ 1216 h 12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85" h="1216">
                <a:moveTo>
                  <a:pt x="76" y="210"/>
                </a:moveTo>
                <a:cubicBezTo>
                  <a:pt x="82" y="199"/>
                  <a:pt x="105" y="179"/>
                  <a:pt x="114" y="174"/>
                </a:cubicBezTo>
                <a:cubicBezTo>
                  <a:pt x="123" y="169"/>
                  <a:pt x="125" y="178"/>
                  <a:pt x="132" y="178"/>
                </a:cubicBezTo>
                <a:cubicBezTo>
                  <a:pt x="139" y="178"/>
                  <a:pt x="147" y="166"/>
                  <a:pt x="156" y="172"/>
                </a:cubicBezTo>
                <a:cubicBezTo>
                  <a:pt x="165" y="178"/>
                  <a:pt x="176" y="208"/>
                  <a:pt x="184" y="212"/>
                </a:cubicBezTo>
                <a:cubicBezTo>
                  <a:pt x="192" y="216"/>
                  <a:pt x="199" y="199"/>
                  <a:pt x="204" y="198"/>
                </a:cubicBezTo>
                <a:cubicBezTo>
                  <a:pt x="209" y="197"/>
                  <a:pt x="215" y="211"/>
                  <a:pt x="216" y="208"/>
                </a:cubicBezTo>
                <a:cubicBezTo>
                  <a:pt x="217" y="205"/>
                  <a:pt x="206" y="186"/>
                  <a:pt x="208" y="178"/>
                </a:cubicBezTo>
                <a:cubicBezTo>
                  <a:pt x="210" y="170"/>
                  <a:pt x="223" y="163"/>
                  <a:pt x="230" y="160"/>
                </a:cubicBezTo>
                <a:cubicBezTo>
                  <a:pt x="237" y="157"/>
                  <a:pt x="246" y="167"/>
                  <a:pt x="250" y="160"/>
                </a:cubicBezTo>
                <a:cubicBezTo>
                  <a:pt x="254" y="153"/>
                  <a:pt x="249" y="136"/>
                  <a:pt x="252" y="120"/>
                </a:cubicBezTo>
                <a:cubicBezTo>
                  <a:pt x="255" y="104"/>
                  <a:pt x="268" y="80"/>
                  <a:pt x="270" y="66"/>
                </a:cubicBezTo>
                <a:cubicBezTo>
                  <a:pt x="272" y="52"/>
                  <a:pt x="262" y="49"/>
                  <a:pt x="262" y="38"/>
                </a:cubicBezTo>
                <a:cubicBezTo>
                  <a:pt x="262" y="27"/>
                  <a:pt x="255" y="0"/>
                  <a:pt x="270" y="0"/>
                </a:cubicBezTo>
                <a:lnTo>
                  <a:pt x="352" y="40"/>
                </a:lnTo>
                <a:cubicBezTo>
                  <a:pt x="373" y="55"/>
                  <a:pt x="380" y="81"/>
                  <a:pt x="394" y="90"/>
                </a:cubicBezTo>
                <a:cubicBezTo>
                  <a:pt x="408" y="99"/>
                  <a:pt x="424" y="90"/>
                  <a:pt x="438" y="94"/>
                </a:cubicBezTo>
                <a:cubicBezTo>
                  <a:pt x="452" y="98"/>
                  <a:pt x="474" y="106"/>
                  <a:pt x="480" y="114"/>
                </a:cubicBezTo>
                <a:cubicBezTo>
                  <a:pt x="486" y="122"/>
                  <a:pt x="478" y="137"/>
                  <a:pt x="472" y="144"/>
                </a:cubicBezTo>
                <a:cubicBezTo>
                  <a:pt x="466" y="151"/>
                  <a:pt x="450" y="151"/>
                  <a:pt x="444" y="156"/>
                </a:cubicBezTo>
                <a:cubicBezTo>
                  <a:pt x="438" y="161"/>
                  <a:pt x="432" y="170"/>
                  <a:pt x="434" y="174"/>
                </a:cubicBezTo>
                <a:cubicBezTo>
                  <a:pt x="436" y="178"/>
                  <a:pt x="448" y="181"/>
                  <a:pt x="454" y="180"/>
                </a:cubicBezTo>
                <a:cubicBezTo>
                  <a:pt x="460" y="179"/>
                  <a:pt x="463" y="170"/>
                  <a:pt x="470" y="168"/>
                </a:cubicBezTo>
                <a:cubicBezTo>
                  <a:pt x="477" y="166"/>
                  <a:pt x="489" y="172"/>
                  <a:pt x="498" y="168"/>
                </a:cubicBezTo>
                <a:cubicBezTo>
                  <a:pt x="507" y="164"/>
                  <a:pt x="516" y="148"/>
                  <a:pt x="524" y="146"/>
                </a:cubicBezTo>
                <a:cubicBezTo>
                  <a:pt x="532" y="144"/>
                  <a:pt x="540" y="156"/>
                  <a:pt x="548" y="156"/>
                </a:cubicBezTo>
                <a:cubicBezTo>
                  <a:pt x="556" y="156"/>
                  <a:pt x="568" y="153"/>
                  <a:pt x="572" y="148"/>
                </a:cubicBezTo>
                <a:cubicBezTo>
                  <a:pt x="576" y="143"/>
                  <a:pt x="567" y="130"/>
                  <a:pt x="574" y="124"/>
                </a:cubicBezTo>
                <a:cubicBezTo>
                  <a:pt x="581" y="118"/>
                  <a:pt x="604" y="112"/>
                  <a:pt x="614" y="112"/>
                </a:cubicBezTo>
                <a:cubicBezTo>
                  <a:pt x="624" y="112"/>
                  <a:pt x="632" y="119"/>
                  <a:pt x="636" y="123"/>
                </a:cubicBezTo>
                <a:cubicBezTo>
                  <a:pt x="640" y="127"/>
                  <a:pt x="631" y="132"/>
                  <a:pt x="635" y="138"/>
                </a:cubicBezTo>
                <a:cubicBezTo>
                  <a:pt x="639" y="144"/>
                  <a:pt x="651" y="154"/>
                  <a:pt x="660" y="159"/>
                </a:cubicBezTo>
                <a:cubicBezTo>
                  <a:pt x="669" y="164"/>
                  <a:pt x="679" y="165"/>
                  <a:pt x="687" y="168"/>
                </a:cubicBezTo>
                <a:cubicBezTo>
                  <a:pt x="695" y="171"/>
                  <a:pt x="703" y="178"/>
                  <a:pt x="710" y="179"/>
                </a:cubicBezTo>
                <a:cubicBezTo>
                  <a:pt x="717" y="180"/>
                  <a:pt x="724" y="174"/>
                  <a:pt x="728" y="177"/>
                </a:cubicBezTo>
                <a:cubicBezTo>
                  <a:pt x="732" y="180"/>
                  <a:pt x="728" y="191"/>
                  <a:pt x="731" y="197"/>
                </a:cubicBezTo>
                <a:cubicBezTo>
                  <a:pt x="734" y="203"/>
                  <a:pt x="742" y="207"/>
                  <a:pt x="744" y="212"/>
                </a:cubicBezTo>
                <a:cubicBezTo>
                  <a:pt x="746" y="217"/>
                  <a:pt x="749" y="225"/>
                  <a:pt x="744" y="227"/>
                </a:cubicBezTo>
                <a:cubicBezTo>
                  <a:pt x="739" y="229"/>
                  <a:pt x="709" y="221"/>
                  <a:pt x="711" y="224"/>
                </a:cubicBezTo>
                <a:cubicBezTo>
                  <a:pt x="713" y="227"/>
                  <a:pt x="744" y="250"/>
                  <a:pt x="758" y="246"/>
                </a:cubicBezTo>
                <a:cubicBezTo>
                  <a:pt x="772" y="242"/>
                  <a:pt x="783" y="211"/>
                  <a:pt x="794" y="200"/>
                </a:cubicBezTo>
                <a:cubicBezTo>
                  <a:pt x="805" y="189"/>
                  <a:pt x="805" y="185"/>
                  <a:pt x="824" y="178"/>
                </a:cubicBezTo>
                <a:cubicBezTo>
                  <a:pt x="843" y="171"/>
                  <a:pt x="887" y="173"/>
                  <a:pt x="912" y="160"/>
                </a:cubicBezTo>
                <a:cubicBezTo>
                  <a:pt x="937" y="147"/>
                  <a:pt x="953" y="112"/>
                  <a:pt x="976" y="98"/>
                </a:cubicBezTo>
                <a:cubicBezTo>
                  <a:pt x="999" y="84"/>
                  <a:pt x="1029" y="77"/>
                  <a:pt x="1052" y="74"/>
                </a:cubicBezTo>
                <a:cubicBezTo>
                  <a:pt x="1075" y="71"/>
                  <a:pt x="1106" y="69"/>
                  <a:pt x="1112" y="78"/>
                </a:cubicBezTo>
                <a:lnTo>
                  <a:pt x="1086" y="126"/>
                </a:lnTo>
                <a:cubicBezTo>
                  <a:pt x="1082" y="142"/>
                  <a:pt x="1088" y="165"/>
                  <a:pt x="1086" y="176"/>
                </a:cubicBezTo>
                <a:cubicBezTo>
                  <a:pt x="1084" y="187"/>
                  <a:pt x="1080" y="190"/>
                  <a:pt x="1072" y="190"/>
                </a:cubicBezTo>
                <a:cubicBezTo>
                  <a:pt x="1064" y="190"/>
                  <a:pt x="1045" y="173"/>
                  <a:pt x="1036" y="176"/>
                </a:cubicBezTo>
                <a:cubicBezTo>
                  <a:pt x="1027" y="179"/>
                  <a:pt x="1016" y="190"/>
                  <a:pt x="1016" y="206"/>
                </a:cubicBezTo>
                <a:cubicBezTo>
                  <a:pt x="1016" y="222"/>
                  <a:pt x="1037" y="250"/>
                  <a:pt x="1038" y="272"/>
                </a:cubicBezTo>
                <a:cubicBezTo>
                  <a:pt x="1039" y="294"/>
                  <a:pt x="1039" y="319"/>
                  <a:pt x="1024" y="336"/>
                </a:cubicBezTo>
                <a:cubicBezTo>
                  <a:pt x="1009" y="353"/>
                  <a:pt x="966" y="355"/>
                  <a:pt x="946" y="376"/>
                </a:cubicBezTo>
                <a:cubicBezTo>
                  <a:pt x="926" y="397"/>
                  <a:pt x="909" y="437"/>
                  <a:pt x="906" y="462"/>
                </a:cubicBezTo>
                <a:cubicBezTo>
                  <a:pt x="903" y="487"/>
                  <a:pt x="906" y="510"/>
                  <a:pt x="926" y="526"/>
                </a:cubicBezTo>
                <a:cubicBezTo>
                  <a:pt x="946" y="542"/>
                  <a:pt x="1005" y="542"/>
                  <a:pt x="1024" y="558"/>
                </a:cubicBezTo>
                <a:cubicBezTo>
                  <a:pt x="1043" y="574"/>
                  <a:pt x="1030" y="608"/>
                  <a:pt x="1040" y="620"/>
                </a:cubicBezTo>
                <a:cubicBezTo>
                  <a:pt x="1050" y="632"/>
                  <a:pt x="1076" y="618"/>
                  <a:pt x="1086" y="628"/>
                </a:cubicBezTo>
                <a:cubicBezTo>
                  <a:pt x="1096" y="638"/>
                  <a:pt x="1087" y="671"/>
                  <a:pt x="1098" y="680"/>
                </a:cubicBezTo>
                <a:cubicBezTo>
                  <a:pt x="1109" y="689"/>
                  <a:pt x="1140" y="676"/>
                  <a:pt x="1152" y="680"/>
                </a:cubicBezTo>
                <a:cubicBezTo>
                  <a:pt x="1164" y="684"/>
                  <a:pt x="1165" y="690"/>
                  <a:pt x="1168" y="702"/>
                </a:cubicBezTo>
                <a:cubicBezTo>
                  <a:pt x="1171" y="714"/>
                  <a:pt x="1167" y="736"/>
                  <a:pt x="1170" y="750"/>
                </a:cubicBezTo>
                <a:cubicBezTo>
                  <a:pt x="1173" y="764"/>
                  <a:pt x="1185" y="772"/>
                  <a:pt x="1184" y="784"/>
                </a:cubicBezTo>
                <a:cubicBezTo>
                  <a:pt x="1183" y="796"/>
                  <a:pt x="1177" y="811"/>
                  <a:pt x="1166" y="822"/>
                </a:cubicBezTo>
                <a:cubicBezTo>
                  <a:pt x="1155" y="833"/>
                  <a:pt x="1133" y="848"/>
                  <a:pt x="1116" y="850"/>
                </a:cubicBezTo>
                <a:lnTo>
                  <a:pt x="1066" y="834"/>
                </a:lnTo>
                <a:cubicBezTo>
                  <a:pt x="1054" y="829"/>
                  <a:pt x="1049" y="826"/>
                  <a:pt x="1046" y="820"/>
                </a:cubicBezTo>
                <a:cubicBezTo>
                  <a:pt x="1043" y="814"/>
                  <a:pt x="1053" y="807"/>
                  <a:pt x="1050" y="800"/>
                </a:cubicBezTo>
                <a:cubicBezTo>
                  <a:pt x="1047" y="793"/>
                  <a:pt x="1035" y="780"/>
                  <a:pt x="1026" y="776"/>
                </a:cubicBezTo>
                <a:cubicBezTo>
                  <a:pt x="1017" y="772"/>
                  <a:pt x="1007" y="778"/>
                  <a:pt x="996" y="778"/>
                </a:cubicBezTo>
                <a:cubicBezTo>
                  <a:pt x="985" y="778"/>
                  <a:pt x="972" y="774"/>
                  <a:pt x="962" y="776"/>
                </a:cubicBezTo>
                <a:cubicBezTo>
                  <a:pt x="952" y="778"/>
                  <a:pt x="942" y="794"/>
                  <a:pt x="936" y="790"/>
                </a:cubicBezTo>
                <a:cubicBezTo>
                  <a:pt x="930" y="786"/>
                  <a:pt x="933" y="764"/>
                  <a:pt x="928" y="752"/>
                </a:cubicBezTo>
                <a:cubicBezTo>
                  <a:pt x="923" y="740"/>
                  <a:pt x="914" y="724"/>
                  <a:pt x="906" y="716"/>
                </a:cubicBezTo>
                <a:cubicBezTo>
                  <a:pt x="898" y="708"/>
                  <a:pt x="891" y="704"/>
                  <a:pt x="882" y="702"/>
                </a:cubicBezTo>
                <a:cubicBezTo>
                  <a:pt x="873" y="700"/>
                  <a:pt x="864" y="707"/>
                  <a:pt x="854" y="704"/>
                </a:cubicBezTo>
                <a:cubicBezTo>
                  <a:pt x="844" y="701"/>
                  <a:pt x="831" y="683"/>
                  <a:pt x="822" y="682"/>
                </a:cubicBezTo>
                <a:cubicBezTo>
                  <a:pt x="813" y="681"/>
                  <a:pt x="812" y="698"/>
                  <a:pt x="798" y="696"/>
                </a:cubicBezTo>
                <a:cubicBezTo>
                  <a:pt x="784" y="694"/>
                  <a:pt x="751" y="670"/>
                  <a:pt x="736" y="670"/>
                </a:cubicBezTo>
                <a:cubicBezTo>
                  <a:pt x="721" y="670"/>
                  <a:pt x="718" y="689"/>
                  <a:pt x="710" y="694"/>
                </a:cubicBezTo>
                <a:cubicBezTo>
                  <a:pt x="702" y="699"/>
                  <a:pt x="698" y="695"/>
                  <a:pt x="690" y="698"/>
                </a:cubicBezTo>
                <a:cubicBezTo>
                  <a:pt x="682" y="701"/>
                  <a:pt x="669" y="705"/>
                  <a:pt x="662" y="710"/>
                </a:cubicBezTo>
                <a:cubicBezTo>
                  <a:pt x="655" y="715"/>
                  <a:pt x="654" y="724"/>
                  <a:pt x="646" y="726"/>
                </a:cubicBezTo>
                <a:cubicBezTo>
                  <a:pt x="638" y="728"/>
                  <a:pt x="625" y="721"/>
                  <a:pt x="614" y="724"/>
                </a:cubicBezTo>
                <a:cubicBezTo>
                  <a:pt x="603" y="727"/>
                  <a:pt x="589" y="743"/>
                  <a:pt x="578" y="746"/>
                </a:cubicBezTo>
                <a:cubicBezTo>
                  <a:pt x="567" y="749"/>
                  <a:pt x="556" y="739"/>
                  <a:pt x="546" y="740"/>
                </a:cubicBezTo>
                <a:cubicBezTo>
                  <a:pt x="536" y="741"/>
                  <a:pt x="531" y="751"/>
                  <a:pt x="520" y="752"/>
                </a:cubicBezTo>
                <a:cubicBezTo>
                  <a:pt x="509" y="753"/>
                  <a:pt x="487" y="745"/>
                  <a:pt x="478" y="748"/>
                </a:cubicBezTo>
                <a:cubicBezTo>
                  <a:pt x="469" y="751"/>
                  <a:pt x="465" y="763"/>
                  <a:pt x="464" y="770"/>
                </a:cubicBezTo>
                <a:cubicBezTo>
                  <a:pt x="463" y="777"/>
                  <a:pt x="467" y="782"/>
                  <a:pt x="474" y="790"/>
                </a:cubicBezTo>
                <a:cubicBezTo>
                  <a:pt x="481" y="798"/>
                  <a:pt x="498" y="809"/>
                  <a:pt x="504" y="820"/>
                </a:cubicBezTo>
                <a:cubicBezTo>
                  <a:pt x="510" y="831"/>
                  <a:pt x="503" y="844"/>
                  <a:pt x="510" y="858"/>
                </a:cubicBezTo>
                <a:cubicBezTo>
                  <a:pt x="517" y="872"/>
                  <a:pt x="537" y="889"/>
                  <a:pt x="544" y="902"/>
                </a:cubicBezTo>
                <a:cubicBezTo>
                  <a:pt x="551" y="915"/>
                  <a:pt x="540" y="924"/>
                  <a:pt x="552" y="936"/>
                </a:cubicBezTo>
                <a:cubicBezTo>
                  <a:pt x="564" y="948"/>
                  <a:pt x="606" y="961"/>
                  <a:pt x="618" y="976"/>
                </a:cubicBezTo>
                <a:lnTo>
                  <a:pt x="624" y="1026"/>
                </a:lnTo>
                <a:cubicBezTo>
                  <a:pt x="621" y="1035"/>
                  <a:pt x="610" y="1021"/>
                  <a:pt x="600" y="1028"/>
                </a:cubicBezTo>
                <a:cubicBezTo>
                  <a:pt x="590" y="1035"/>
                  <a:pt x="576" y="1059"/>
                  <a:pt x="564" y="1066"/>
                </a:cubicBezTo>
                <a:cubicBezTo>
                  <a:pt x="552" y="1073"/>
                  <a:pt x="534" y="1062"/>
                  <a:pt x="528" y="1072"/>
                </a:cubicBezTo>
                <a:cubicBezTo>
                  <a:pt x="522" y="1082"/>
                  <a:pt x="522" y="1114"/>
                  <a:pt x="526" y="1128"/>
                </a:cubicBezTo>
                <a:cubicBezTo>
                  <a:pt x="530" y="1142"/>
                  <a:pt x="546" y="1146"/>
                  <a:pt x="550" y="1158"/>
                </a:cubicBezTo>
                <a:cubicBezTo>
                  <a:pt x="554" y="1170"/>
                  <a:pt x="552" y="1193"/>
                  <a:pt x="548" y="1202"/>
                </a:cubicBezTo>
                <a:cubicBezTo>
                  <a:pt x="544" y="1211"/>
                  <a:pt x="535" y="1216"/>
                  <a:pt x="524" y="1210"/>
                </a:cubicBezTo>
                <a:cubicBezTo>
                  <a:pt x="513" y="1204"/>
                  <a:pt x="494" y="1173"/>
                  <a:pt x="484" y="1166"/>
                </a:cubicBezTo>
                <a:cubicBezTo>
                  <a:pt x="474" y="1159"/>
                  <a:pt x="477" y="1167"/>
                  <a:pt x="467" y="1169"/>
                </a:cubicBezTo>
                <a:cubicBezTo>
                  <a:pt x="457" y="1171"/>
                  <a:pt x="436" y="1178"/>
                  <a:pt x="426" y="1178"/>
                </a:cubicBezTo>
                <a:cubicBezTo>
                  <a:pt x="416" y="1178"/>
                  <a:pt x="418" y="1165"/>
                  <a:pt x="404" y="1170"/>
                </a:cubicBezTo>
                <a:cubicBezTo>
                  <a:pt x="390" y="1175"/>
                  <a:pt x="361" y="1207"/>
                  <a:pt x="342" y="1208"/>
                </a:cubicBezTo>
                <a:cubicBezTo>
                  <a:pt x="323" y="1209"/>
                  <a:pt x="307" y="1178"/>
                  <a:pt x="292" y="1178"/>
                </a:cubicBezTo>
                <a:cubicBezTo>
                  <a:pt x="277" y="1178"/>
                  <a:pt x="260" y="1203"/>
                  <a:pt x="251" y="1208"/>
                </a:cubicBezTo>
                <a:cubicBezTo>
                  <a:pt x="242" y="1213"/>
                  <a:pt x="247" y="1215"/>
                  <a:pt x="240" y="1208"/>
                </a:cubicBezTo>
                <a:cubicBezTo>
                  <a:pt x="233" y="1201"/>
                  <a:pt x="219" y="1174"/>
                  <a:pt x="208" y="1168"/>
                </a:cubicBezTo>
                <a:cubicBezTo>
                  <a:pt x="197" y="1162"/>
                  <a:pt x="189" y="1176"/>
                  <a:pt x="176" y="1174"/>
                </a:cubicBezTo>
                <a:cubicBezTo>
                  <a:pt x="163" y="1172"/>
                  <a:pt x="141" y="1162"/>
                  <a:pt x="130" y="1154"/>
                </a:cubicBezTo>
                <a:cubicBezTo>
                  <a:pt x="119" y="1146"/>
                  <a:pt x="118" y="1130"/>
                  <a:pt x="108" y="1128"/>
                </a:cubicBezTo>
                <a:cubicBezTo>
                  <a:pt x="98" y="1126"/>
                  <a:pt x="79" y="1141"/>
                  <a:pt x="68" y="1142"/>
                </a:cubicBezTo>
                <a:cubicBezTo>
                  <a:pt x="57" y="1143"/>
                  <a:pt x="42" y="1143"/>
                  <a:pt x="40" y="1134"/>
                </a:cubicBezTo>
                <a:lnTo>
                  <a:pt x="56" y="1086"/>
                </a:lnTo>
                <a:cubicBezTo>
                  <a:pt x="79" y="1036"/>
                  <a:pt x="166" y="902"/>
                  <a:pt x="176" y="834"/>
                </a:cubicBezTo>
                <a:cubicBezTo>
                  <a:pt x="186" y="766"/>
                  <a:pt x="143" y="742"/>
                  <a:pt x="116" y="680"/>
                </a:cubicBezTo>
                <a:cubicBezTo>
                  <a:pt x="89" y="618"/>
                  <a:pt x="33" y="504"/>
                  <a:pt x="14" y="462"/>
                </a:cubicBezTo>
                <a:lnTo>
                  <a:pt x="0" y="430"/>
                </a:lnTo>
                <a:cubicBezTo>
                  <a:pt x="5" y="418"/>
                  <a:pt x="40" y="405"/>
                  <a:pt x="42" y="392"/>
                </a:cubicBezTo>
                <a:cubicBezTo>
                  <a:pt x="44" y="379"/>
                  <a:pt x="17" y="363"/>
                  <a:pt x="12" y="352"/>
                </a:cubicBezTo>
                <a:cubicBezTo>
                  <a:pt x="7" y="341"/>
                  <a:pt x="7" y="329"/>
                  <a:pt x="14" y="324"/>
                </a:cubicBezTo>
                <a:cubicBezTo>
                  <a:pt x="21" y="319"/>
                  <a:pt x="46" y="330"/>
                  <a:pt x="54" y="324"/>
                </a:cubicBezTo>
                <a:cubicBezTo>
                  <a:pt x="62" y="318"/>
                  <a:pt x="57" y="302"/>
                  <a:pt x="62" y="288"/>
                </a:cubicBezTo>
                <a:cubicBezTo>
                  <a:pt x="67" y="274"/>
                  <a:pt x="84" y="253"/>
                  <a:pt x="86" y="240"/>
                </a:cubicBezTo>
                <a:cubicBezTo>
                  <a:pt x="88" y="227"/>
                  <a:pt x="78" y="216"/>
                  <a:pt x="76" y="21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9" name="Freeform 40"/>
          <p:cNvSpPr>
            <a:spLocks/>
          </p:cNvSpPr>
          <p:nvPr/>
        </p:nvSpPr>
        <p:spPr bwMode="auto">
          <a:xfrm>
            <a:off x="5756275" y="1717675"/>
            <a:ext cx="736600" cy="661988"/>
          </a:xfrm>
          <a:custGeom>
            <a:avLst/>
            <a:gdLst>
              <a:gd name="T0" fmla="*/ 2147483647 w 464"/>
              <a:gd name="T1" fmla="*/ 2147483647 h 417"/>
              <a:gd name="T2" fmla="*/ 2147483647 w 464"/>
              <a:gd name="T3" fmla="*/ 2147483647 h 417"/>
              <a:gd name="T4" fmla="*/ 2147483647 w 464"/>
              <a:gd name="T5" fmla="*/ 2147483647 h 417"/>
              <a:gd name="T6" fmla="*/ 2147483647 w 464"/>
              <a:gd name="T7" fmla="*/ 2147483647 h 417"/>
              <a:gd name="T8" fmla="*/ 2147483647 w 464"/>
              <a:gd name="T9" fmla="*/ 2147483647 h 417"/>
              <a:gd name="T10" fmla="*/ 2147483647 w 464"/>
              <a:gd name="T11" fmla="*/ 2147483647 h 417"/>
              <a:gd name="T12" fmla="*/ 2147483647 w 464"/>
              <a:gd name="T13" fmla="*/ 2147483647 h 417"/>
              <a:gd name="T14" fmla="*/ 2147483647 w 464"/>
              <a:gd name="T15" fmla="*/ 2147483647 h 417"/>
              <a:gd name="T16" fmla="*/ 2147483647 w 464"/>
              <a:gd name="T17" fmla="*/ 2147483647 h 417"/>
              <a:gd name="T18" fmla="*/ 2147483647 w 464"/>
              <a:gd name="T19" fmla="*/ 2147483647 h 417"/>
              <a:gd name="T20" fmla="*/ 2147483647 w 464"/>
              <a:gd name="T21" fmla="*/ 2147483647 h 417"/>
              <a:gd name="T22" fmla="*/ 2147483647 w 464"/>
              <a:gd name="T23" fmla="*/ 2147483647 h 417"/>
              <a:gd name="T24" fmla="*/ 2147483647 w 464"/>
              <a:gd name="T25" fmla="*/ 2147483647 h 417"/>
              <a:gd name="T26" fmla="*/ 2147483647 w 464"/>
              <a:gd name="T27" fmla="*/ 2147483647 h 417"/>
              <a:gd name="T28" fmla="*/ 2147483647 w 464"/>
              <a:gd name="T29" fmla="*/ 2147483647 h 417"/>
              <a:gd name="T30" fmla="*/ 2147483647 w 464"/>
              <a:gd name="T31" fmla="*/ 2147483647 h 417"/>
              <a:gd name="T32" fmla="*/ 2147483647 w 464"/>
              <a:gd name="T33" fmla="*/ 2147483647 h 417"/>
              <a:gd name="T34" fmla="*/ 2147483647 w 464"/>
              <a:gd name="T35" fmla="*/ 2147483647 h 417"/>
              <a:gd name="T36" fmla="*/ 2147483647 w 464"/>
              <a:gd name="T37" fmla="*/ 2147483647 h 417"/>
              <a:gd name="T38" fmla="*/ 2147483647 w 464"/>
              <a:gd name="T39" fmla="*/ 2147483647 h 417"/>
              <a:gd name="T40" fmla="*/ 2147483647 w 464"/>
              <a:gd name="T41" fmla="*/ 2147483647 h 417"/>
              <a:gd name="T42" fmla="*/ 2147483647 w 464"/>
              <a:gd name="T43" fmla="*/ 2147483647 h 417"/>
              <a:gd name="T44" fmla="*/ 2147483647 w 464"/>
              <a:gd name="T45" fmla="*/ 2147483647 h 417"/>
              <a:gd name="T46" fmla="*/ 2147483647 w 464"/>
              <a:gd name="T47" fmla="*/ 2147483647 h 417"/>
              <a:gd name="T48" fmla="*/ 2147483647 w 464"/>
              <a:gd name="T49" fmla="*/ 2147483647 h 417"/>
              <a:gd name="T50" fmla="*/ 2147483647 w 464"/>
              <a:gd name="T51" fmla="*/ 2147483647 h 417"/>
              <a:gd name="T52" fmla="*/ 2147483647 w 464"/>
              <a:gd name="T53" fmla="*/ 2147483647 h 417"/>
              <a:gd name="T54" fmla="*/ 2147483647 w 464"/>
              <a:gd name="T55" fmla="*/ 2147483647 h 417"/>
              <a:gd name="T56" fmla="*/ 2147483647 w 464"/>
              <a:gd name="T57" fmla="*/ 2147483647 h 417"/>
              <a:gd name="T58" fmla="*/ 2147483647 w 464"/>
              <a:gd name="T59" fmla="*/ 2147483647 h 417"/>
              <a:gd name="T60" fmla="*/ 2147483647 w 464"/>
              <a:gd name="T61" fmla="*/ 2147483647 h 417"/>
              <a:gd name="T62" fmla="*/ 2147483647 w 464"/>
              <a:gd name="T63" fmla="*/ 2147483647 h 417"/>
              <a:gd name="T64" fmla="*/ 2147483647 w 464"/>
              <a:gd name="T65" fmla="*/ 2147483647 h 4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4"/>
              <a:gd name="T100" fmla="*/ 0 h 417"/>
              <a:gd name="T101" fmla="*/ 464 w 464"/>
              <a:gd name="T102" fmla="*/ 417 h 4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4" h="417">
                <a:moveTo>
                  <a:pt x="282" y="12"/>
                </a:moveTo>
                <a:cubicBezTo>
                  <a:pt x="269" y="26"/>
                  <a:pt x="236" y="85"/>
                  <a:pt x="222" y="100"/>
                </a:cubicBezTo>
                <a:cubicBezTo>
                  <a:pt x="208" y="115"/>
                  <a:pt x="208" y="98"/>
                  <a:pt x="200" y="100"/>
                </a:cubicBezTo>
                <a:cubicBezTo>
                  <a:pt x="192" y="102"/>
                  <a:pt x="178" y="102"/>
                  <a:pt x="172" y="112"/>
                </a:cubicBezTo>
                <a:cubicBezTo>
                  <a:pt x="166" y="122"/>
                  <a:pt x="174" y="146"/>
                  <a:pt x="166" y="160"/>
                </a:cubicBezTo>
                <a:cubicBezTo>
                  <a:pt x="158" y="174"/>
                  <a:pt x="135" y="186"/>
                  <a:pt x="124" y="198"/>
                </a:cubicBezTo>
                <a:cubicBezTo>
                  <a:pt x="113" y="210"/>
                  <a:pt x="110" y="232"/>
                  <a:pt x="102" y="234"/>
                </a:cubicBezTo>
                <a:cubicBezTo>
                  <a:pt x="94" y="236"/>
                  <a:pt x="83" y="217"/>
                  <a:pt x="74" y="210"/>
                </a:cubicBezTo>
                <a:cubicBezTo>
                  <a:pt x="65" y="203"/>
                  <a:pt x="58" y="192"/>
                  <a:pt x="50" y="194"/>
                </a:cubicBezTo>
                <a:cubicBezTo>
                  <a:pt x="42" y="196"/>
                  <a:pt x="30" y="214"/>
                  <a:pt x="26" y="224"/>
                </a:cubicBezTo>
                <a:cubicBezTo>
                  <a:pt x="22" y="234"/>
                  <a:pt x="22" y="239"/>
                  <a:pt x="26" y="254"/>
                </a:cubicBezTo>
                <a:cubicBezTo>
                  <a:pt x="30" y="269"/>
                  <a:pt x="54" y="293"/>
                  <a:pt x="50" y="314"/>
                </a:cubicBezTo>
                <a:cubicBezTo>
                  <a:pt x="46" y="335"/>
                  <a:pt x="8" y="363"/>
                  <a:pt x="4" y="380"/>
                </a:cubicBezTo>
                <a:cubicBezTo>
                  <a:pt x="0" y="397"/>
                  <a:pt x="3" y="411"/>
                  <a:pt x="24" y="414"/>
                </a:cubicBezTo>
                <a:cubicBezTo>
                  <a:pt x="45" y="417"/>
                  <a:pt x="107" y="396"/>
                  <a:pt x="132" y="396"/>
                </a:cubicBezTo>
                <a:cubicBezTo>
                  <a:pt x="157" y="396"/>
                  <a:pt x="161" y="413"/>
                  <a:pt x="176" y="412"/>
                </a:cubicBezTo>
                <a:cubicBezTo>
                  <a:pt x="191" y="411"/>
                  <a:pt x="202" y="394"/>
                  <a:pt x="220" y="388"/>
                </a:cubicBezTo>
                <a:cubicBezTo>
                  <a:pt x="238" y="382"/>
                  <a:pt x="267" y="386"/>
                  <a:pt x="282" y="378"/>
                </a:cubicBezTo>
                <a:cubicBezTo>
                  <a:pt x="297" y="370"/>
                  <a:pt x="299" y="345"/>
                  <a:pt x="312" y="340"/>
                </a:cubicBezTo>
                <a:cubicBezTo>
                  <a:pt x="325" y="335"/>
                  <a:pt x="344" y="354"/>
                  <a:pt x="358" y="350"/>
                </a:cubicBezTo>
                <a:cubicBezTo>
                  <a:pt x="372" y="346"/>
                  <a:pt x="385" y="322"/>
                  <a:pt x="398" y="316"/>
                </a:cubicBezTo>
                <a:cubicBezTo>
                  <a:pt x="411" y="310"/>
                  <a:pt x="424" y="320"/>
                  <a:pt x="434" y="316"/>
                </a:cubicBezTo>
                <a:cubicBezTo>
                  <a:pt x="444" y="312"/>
                  <a:pt x="452" y="299"/>
                  <a:pt x="456" y="290"/>
                </a:cubicBezTo>
                <a:cubicBezTo>
                  <a:pt x="460" y="281"/>
                  <a:pt x="464" y="266"/>
                  <a:pt x="456" y="260"/>
                </a:cubicBezTo>
                <a:cubicBezTo>
                  <a:pt x="448" y="254"/>
                  <a:pt x="412" y="264"/>
                  <a:pt x="410" y="252"/>
                </a:cubicBezTo>
                <a:cubicBezTo>
                  <a:pt x="408" y="240"/>
                  <a:pt x="439" y="208"/>
                  <a:pt x="446" y="188"/>
                </a:cubicBezTo>
                <a:cubicBezTo>
                  <a:pt x="453" y="168"/>
                  <a:pt x="459" y="149"/>
                  <a:pt x="454" y="134"/>
                </a:cubicBezTo>
                <a:cubicBezTo>
                  <a:pt x="449" y="119"/>
                  <a:pt x="429" y="105"/>
                  <a:pt x="416" y="100"/>
                </a:cubicBezTo>
                <a:cubicBezTo>
                  <a:pt x="403" y="95"/>
                  <a:pt x="391" y="106"/>
                  <a:pt x="374" y="102"/>
                </a:cubicBezTo>
                <a:cubicBezTo>
                  <a:pt x="357" y="98"/>
                  <a:pt x="327" y="89"/>
                  <a:pt x="316" y="78"/>
                </a:cubicBezTo>
                <a:cubicBezTo>
                  <a:pt x="305" y="67"/>
                  <a:pt x="311" y="45"/>
                  <a:pt x="308" y="34"/>
                </a:cubicBezTo>
                <a:cubicBezTo>
                  <a:pt x="305" y="23"/>
                  <a:pt x="304" y="18"/>
                  <a:pt x="300" y="14"/>
                </a:cubicBezTo>
                <a:cubicBezTo>
                  <a:pt x="296" y="10"/>
                  <a:pt x="296" y="0"/>
                  <a:pt x="282" y="1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0" name="Picture 4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43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7800" y="165417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Freeform 44"/>
          <p:cNvSpPr>
            <a:spLocks/>
          </p:cNvSpPr>
          <p:nvPr/>
        </p:nvSpPr>
        <p:spPr bwMode="auto">
          <a:xfrm>
            <a:off x="3883025" y="2466975"/>
            <a:ext cx="468313" cy="1114425"/>
          </a:xfrm>
          <a:custGeom>
            <a:avLst/>
            <a:gdLst>
              <a:gd name="T0" fmla="*/ 2147483647 w 295"/>
              <a:gd name="T1" fmla="*/ 0 h 702"/>
              <a:gd name="T2" fmla="*/ 2147483647 w 295"/>
              <a:gd name="T3" fmla="*/ 2147483647 h 702"/>
              <a:gd name="T4" fmla="*/ 2147483647 w 295"/>
              <a:gd name="T5" fmla="*/ 2147483647 h 702"/>
              <a:gd name="T6" fmla="*/ 2147483647 w 295"/>
              <a:gd name="T7" fmla="*/ 2147483647 h 702"/>
              <a:gd name="T8" fmla="*/ 2147483647 w 295"/>
              <a:gd name="T9" fmla="*/ 2147483647 h 702"/>
              <a:gd name="T10" fmla="*/ 2147483647 w 295"/>
              <a:gd name="T11" fmla="*/ 2147483647 h 702"/>
              <a:gd name="T12" fmla="*/ 2147483647 w 295"/>
              <a:gd name="T13" fmla="*/ 2147483647 h 702"/>
              <a:gd name="T14" fmla="*/ 2147483647 w 295"/>
              <a:gd name="T15" fmla="*/ 2147483647 h 702"/>
              <a:gd name="T16" fmla="*/ 2147483647 w 295"/>
              <a:gd name="T17" fmla="*/ 2147483647 h 702"/>
              <a:gd name="T18" fmla="*/ 2147483647 w 295"/>
              <a:gd name="T19" fmla="*/ 2147483647 h 702"/>
              <a:gd name="T20" fmla="*/ 2147483647 w 295"/>
              <a:gd name="T21" fmla="*/ 2147483647 h 702"/>
              <a:gd name="T22" fmla="*/ 2147483647 w 295"/>
              <a:gd name="T23" fmla="*/ 2147483647 h 702"/>
              <a:gd name="T24" fmla="*/ 2147483647 w 295"/>
              <a:gd name="T25" fmla="*/ 2147483647 h 702"/>
              <a:gd name="T26" fmla="*/ 2147483647 w 295"/>
              <a:gd name="T27" fmla="*/ 2147483647 h 702"/>
              <a:gd name="T28" fmla="*/ 2147483647 w 295"/>
              <a:gd name="T29" fmla="*/ 2147483647 h 702"/>
              <a:gd name="T30" fmla="*/ 2147483647 w 295"/>
              <a:gd name="T31" fmla="*/ 2147483647 h 702"/>
              <a:gd name="T32" fmla="*/ 2147483647 w 295"/>
              <a:gd name="T33" fmla="*/ 2147483647 h 702"/>
              <a:gd name="T34" fmla="*/ 2147483647 w 295"/>
              <a:gd name="T35" fmla="*/ 2147483647 h 702"/>
              <a:gd name="T36" fmla="*/ 2147483647 w 295"/>
              <a:gd name="T37" fmla="*/ 2147483647 h 702"/>
              <a:gd name="T38" fmla="*/ 2147483647 w 295"/>
              <a:gd name="T39" fmla="*/ 2147483647 h 702"/>
              <a:gd name="T40" fmla="*/ 2147483647 w 295"/>
              <a:gd name="T41" fmla="*/ 2147483647 h 702"/>
              <a:gd name="T42" fmla="*/ 2147483647 w 295"/>
              <a:gd name="T43" fmla="*/ 2147483647 h 702"/>
              <a:gd name="T44" fmla="*/ 2147483647 w 295"/>
              <a:gd name="T45" fmla="*/ 2147483647 h 702"/>
              <a:gd name="T46" fmla="*/ 2147483647 w 295"/>
              <a:gd name="T47" fmla="*/ 2147483647 h 702"/>
              <a:gd name="T48" fmla="*/ 2147483647 w 295"/>
              <a:gd name="T49" fmla="*/ 2147483647 h 702"/>
              <a:gd name="T50" fmla="*/ 2147483647 w 295"/>
              <a:gd name="T51" fmla="*/ 2147483647 h 702"/>
              <a:gd name="T52" fmla="*/ 2147483647 w 295"/>
              <a:gd name="T53" fmla="*/ 2147483647 h 702"/>
              <a:gd name="T54" fmla="*/ 2147483647 w 295"/>
              <a:gd name="T55" fmla="*/ 0 h 7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702"/>
              <a:gd name="T86" fmla="*/ 295 w 295"/>
              <a:gd name="T87" fmla="*/ 702 h 7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702">
                <a:moveTo>
                  <a:pt x="114" y="0"/>
                </a:moveTo>
                <a:cubicBezTo>
                  <a:pt x="132" y="26"/>
                  <a:pt x="179" y="133"/>
                  <a:pt x="197" y="171"/>
                </a:cubicBezTo>
                <a:cubicBezTo>
                  <a:pt x="215" y="209"/>
                  <a:pt x="214" y="208"/>
                  <a:pt x="223" y="227"/>
                </a:cubicBezTo>
                <a:cubicBezTo>
                  <a:pt x="232" y="246"/>
                  <a:pt x="244" y="270"/>
                  <a:pt x="253" y="287"/>
                </a:cubicBezTo>
                <a:cubicBezTo>
                  <a:pt x="262" y="304"/>
                  <a:pt x="270" y="312"/>
                  <a:pt x="277" y="326"/>
                </a:cubicBezTo>
                <a:cubicBezTo>
                  <a:pt x="284" y="340"/>
                  <a:pt x="293" y="352"/>
                  <a:pt x="294" y="370"/>
                </a:cubicBezTo>
                <a:cubicBezTo>
                  <a:pt x="295" y="388"/>
                  <a:pt x="291" y="413"/>
                  <a:pt x="283" y="437"/>
                </a:cubicBezTo>
                <a:cubicBezTo>
                  <a:pt x="275" y="461"/>
                  <a:pt x="265" y="483"/>
                  <a:pt x="248" y="516"/>
                </a:cubicBezTo>
                <a:cubicBezTo>
                  <a:pt x="231" y="549"/>
                  <a:pt x="198" y="605"/>
                  <a:pt x="182" y="636"/>
                </a:cubicBezTo>
                <a:cubicBezTo>
                  <a:pt x="166" y="667"/>
                  <a:pt x="167" y="692"/>
                  <a:pt x="154" y="702"/>
                </a:cubicBezTo>
                <a:lnTo>
                  <a:pt x="102" y="696"/>
                </a:lnTo>
                <a:cubicBezTo>
                  <a:pt x="93" y="674"/>
                  <a:pt x="94" y="600"/>
                  <a:pt x="100" y="572"/>
                </a:cubicBezTo>
                <a:cubicBezTo>
                  <a:pt x="106" y="544"/>
                  <a:pt x="132" y="543"/>
                  <a:pt x="140" y="530"/>
                </a:cubicBezTo>
                <a:cubicBezTo>
                  <a:pt x="148" y="517"/>
                  <a:pt x="142" y="502"/>
                  <a:pt x="146" y="496"/>
                </a:cubicBezTo>
                <a:cubicBezTo>
                  <a:pt x="150" y="490"/>
                  <a:pt x="157" y="495"/>
                  <a:pt x="162" y="492"/>
                </a:cubicBezTo>
                <a:cubicBezTo>
                  <a:pt x="167" y="489"/>
                  <a:pt x="170" y="482"/>
                  <a:pt x="176" y="476"/>
                </a:cubicBezTo>
                <a:cubicBezTo>
                  <a:pt x="182" y="470"/>
                  <a:pt x="205" y="466"/>
                  <a:pt x="196" y="458"/>
                </a:cubicBezTo>
                <a:cubicBezTo>
                  <a:pt x="187" y="450"/>
                  <a:pt x="149" y="438"/>
                  <a:pt x="120" y="426"/>
                </a:cubicBezTo>
                <a:cubicBezTo>
                  <a:pt x="91" y="414"/>
                  <a:pt x="33" y="403"/>
                  <a:pt x="20" y="388"/>
                </a:cubicBezTo>
                <a:cubicBezTo>
                  <a:pt x="7" y="373"/>
                  <a:pt x="44" y="358"/>
                  <a:pt x="42" y="336"/>
                </a:cubicBezTo>
                <a:cubicBezTo>
                  <a:pt x="40" y="314"/>
                  <a:pt x="9" y="279"/>
                  <a:pt x="8" y="254"/>
                </a:cubicBezTo>
                <a:cubicBezTo>
                  <a:pt x="7" y="229"/>
                  <a:pt x="37" y="199"/>
                  <a:pt x="38" y="186"/>
                </a:cubicBezTo>
                <a:cubicBezTo>
                  <a:pt x="39" y="173"/>
                  <a:pt x="22" y="178"/>
                  <a:pt x="16" y="174"/>
                </a:cubicBezTo>
                <a:cubicBezTo>
                  <a:pt x="10" y="170"/>
                  <a:pt x="0" y="171"/>
                  <a:pt x="4" y="160"/>
                </a:cubicBezTo>
                <a:cubicBezTo>
                  <a:pt x="8" y="149"/>
                  <a:pt x="34" y="131"/>
                  <a:pt x="40" y="106"/>
                </a:cubicBezTo>
                <a:cubicBezTo>
                  <a:pt x="46" y="81"/>
                  <a:pt x="30" y="27"/>
                  <a:pt x="38" y="12"/>
                </a:cubicBezTo>
                <a:lnTo>
                  <a:pt x="86" y="16"/>
                </a:lnTo>
                <a:lnTo>
                  <a:pt x="114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3" name="Freeform 45"/>
          <p:cNvSpPr>
            <a:spLocks/>
          </p:cNvSpPr>
          <p:nvPr/>
        </p:nvSpPr>
        <p:spPr bwMode="auto">
          <a:xfrm>
            <a:off x="4330700" y="3365500"/>
            <a:ext cx="1271588" cy="628650"/>
          </a:xfrm>
          <a:custGeom>
            <a:avLst/>
            <a:gdLst>
              <a:gd name="T0" fmla="*/ 2147483647 w 801"/>
              <a:gd name="T1" fmla="*/ 2147483647 h 396"/>
              <a:gd name="T2" fmla="*/ 2147483647 w 801"/>
              <a:gd name="T3" fmla="*/ 2147483647 h 396"/>
              <a:gd name="T4" fmla="*/ 2147483647 w 801"/>
              <a:gd name="T5" fmla="*/ 2147483647 h 396"/>
              <a:gd name="T6" fmla="*/ 2147483647 w 801"/>
              <a:gd name="T7" fmla="*/ 2147483647 h 396"/>
              <a:gd name="T8" fmla="*/ 2147483647 w 801"/>
              <a:gd name="T9" fmla="*/ 2147483647 h 396"/>
              <a:gd name="T10" fmla="*/ 2147483647 w 801"/>
              <a:gd name="T11" fmla="*/ 2147483647 h 396"/>
              <a:gd name="T12" fmla="*/ 2147483647 w 801"/>
              <a:gd name="T13" fmla="*/ 2147483647 h 396"/>
              <a:gd name="T14" fmla="*/ 2147483647 w 801"/>
              <a:gd name="T15" fmla="*/ 2147483647 h 396"/>
              <a:gd name="T16" fmla="*/ 2147483647 w 801"/>
              <a:gd name="T17" fmla="*/ 2147483647 h 396"/>
              <a:gd name="T18" fmla="*/ 2147483647 w 801"/>
              <a:gd name="T19" fmla="*/ 2147483647 h 396"/>
              <a:gd name="T20" fmla="*/ 2147483647 w 801"/>
              <a:gd name="T21" fmla="*/ 2147483647 h 396"/>
              <a:gd name="T22" fmla="*/ 2147483647 w 801"/>
              <a:gd name="T23" fmla="*/ 2147483647 h 396"/>
              <a:gd name="T24" fmla="*/ 2147483647 w 801"/>
              <a:gd name="T25" fmla="*/ 2147483647 h 396"/>
              <a:gd name="T26" fmla="*/ 2147483647 w 801"/>
              <a:gd name="T27" fmla="*/ 2147483647 h 396"/>
              <a:gd name="T28" fmla="*/ 2147483647 w 801"/>
              <a:gd name="T29" fmla="*/ 2147483647 h 396"/>
              <a:gd name="T30" fmla="*/ 2147483647 w 801"/>
              <a:gd name="T31" fmla="*/ 2147483647 h 396"/>
              <a:gd name="T32" fmla="*/ 2147483647 w 801"/>
              <a:gd name="T33" fmla="*/ 2147483647 h 396"/>
              <a:gd name="T34" fmla="*/ 2147483647 w 801"/>
              <a:gd name="T35" fmla="*/ 2147483647 h 396"/>
              <a:gd name="T36" fmla="*/ 2147483647 w 801"/>
              <a:gd name="T37" fmla="*/ 2147483647 h 396"/>
              <a:gd name="T38" fmla="*/ 2147483647 w 801"/>
              <a:gd name="T39" fmla="*/ 2147483647 h 396"/>
              <a:gd name="T40" fmla="*/ 2147483647 w 801"/>
              <a:gd name="T41" fmla="*/ 2147483647 h 396"/>
              <a:gd name="T42" fmla="*/ 2147483647 w 801"/>
              <a:gd name="T43" fmla="*/ 2147483647 h 396"/>
              <a:gd name="T44" fmla="*/ 2147483647 w 801"/>
              <a:gd name="T45" fmla="*/ 2147483647 h 396"/>
              <a:gd name="T46" fmla="*/ 2147483647 w 801"/>
              <a:gd name="T47" fmla="*/ 2147483647 h 396"/>
              <a:gd name="T48" fmla="*/ 2147483647 w 801"/>
              <a:gd name="T49" fmla="*/ 2147483647 h 396"/>
              <a:gd name="T50" fmla="*/ 2147483647 w 801"/>
              <a:gd name="T51" fmla="*/ 2147483647 h 396"/>
              <a:gd name="T52" fmla="*/ 2147483647 w 801"/>
              <a:gd name="T53" fmla="*/ 2147483647 h 396"/>
              <a:gd name="T54" fmla="*/ 2147483647 w 801"/>
              <a:gd name="T55" fmla="*/ 2147483647 h 396"/>
              <a:gd name="T56" fmla="*/ 2147483647 w 801"/>
              <a:gd name="T57" fmla="*/ 2147483647 h 396"/>
              <a:gd name="T58" fmla="*/ 2147483647 w 801"/>
              <a:gd name="T59" fmla="*/ 2147483647 h 396"/>
              <a:gd name="T60" fmla="*/ 2147483647 w 801"/>
              <a:gd name="T61" fmla="*/ 2147483647 h 396"/>
              <a:gd name="T62" fmla="*/ 2147483647 w 801"/>
              <a:gd name="T63" fmla="*/ 2147483647 h 396"/>
              <a:gd name="T64" fmla="*/ 2147483647 w 801"/>
              <a:gd name="T65" fmla="*/ 2147483647 h 396"/>
              <a:gd name="T66" fmla="*/ 2147483647 w 801"/>
              <a:gd name="T67" fmla="*/ 2147483647 h 396"/>
              <a:gd name="T68" fmla="*/ 2147483647 w 801"/>
              <a:gd name="T69" fmla="*/ 2147483647 h 396"/>
              <a:gd name="T70" fmla="*/ 2147483647 w 801"/>
              <a:gd name="T71" fmla="*/ 2147483647 h 396"/>
              <a:gd name="T72" fmla="*/ 2147483647 w 801"/>
              <a:gd name="T73" fmla="*/ 2147483647 h 396"/>
              <a:gd name="T74" fmla="*/ 2147483647 w 801"/>
              <a:gd name="T75" fmla="*/ 2147483647 h 396"/>
              <a:gd name="T76" fmla="*/ 2147483647 w 801"/>
              <a:gd name="T77" fmla="*/ 2147483647 h 396"/>
              <a:gd name="T78" fmla="*/ 2147483647 w 801"/>
              <a:gd name="T79" fmla="*/ 2147483647 h 396"/>
              <a:gd name="T80" fmla="*/ 2147483647 w 801"/>
              <a:gd name="T81" fmla="*/ 2147483647 h 396"/>
              <a:gd name="T82" fmla="*/ 2147483647 w 801"/>
              <a:gd name="T83" fmla="*/ 2147483647 h 396"/>
              <a:gd name="T84" fmla="*/ 2147483647 w 801"/>
              <a:gd name="T85" fmla="*/ 2147483647 h 396"/>
              <a:gd name="T86" fmla="*/ 2147483647 w 801"/>
              <a:gd name="T87" fmla="*/ 2147483647 h 396"/>
              <a:gd name="T88" fmla="*/ 2147483647 w 801"/>
              <a:gd name="T89" fmla="*/ 2147483647 h 396"/>
              <a:gd name="T90" fmla="*/ 2147483647 w 801"/>
              <a:gd name="T91" fmla="*/ 2147483647 h 396"/>
              <a:gd name="T92" fmla="*/ 2147483647 w 801"/>
              <a:gd name="T93" fmla="*/ 2147483647 h 396"/>
              <a:gd name="T94" fmla="*/ 2147483647 w 801"/>
              <a:gd name="T95" fmla="*/ 2147483647 h 396"/>
              <a:gd name="T96" fmla="*/ 2147483647 w 801"/>
              <a:gd name="T97" fmla="*/ 2147483647 h 396"/>
              <a:gd name="T98" fmla="*/ 2147483647 w 801"/>
              <a:gd name="T99" fmla="*/ 2147483647 h 396"/>
              <a:gd name="T100" fmla="*/ 2147483647 w 801"/>
              <a:gd name="T101" fmla="*/ 2147483647 h 396"/>
              <a:gd name="T102" fmla="*/ 2147483647 w 801"/>
              <a:gd name="T103" fmla="*/ 2147483647 h 396"/>
              <a:gd name="T104" fmla="*/ 2147483647 w 801"/>
              <a:gd name="T105" fmla="*/ 2147483647 h 396"/>
              <a:gd name="T106" fmla="*/ 2147483647 w 801"/>
              <a:gd name="T107" fmla="*/ 2147483647 h 396"/>
              <a:gd name="T108" fmla="*/ 2147483647 w 801"/>
              <a:gd name="T109" fmla="*/ 2147483647 h 396"/>
              <a:gd name="T110" fmla="*/ 2147483647 w 801"/>
              <a:gd name="T111" fmla="*/ 2147483647 h 396"/>
              <a:gd name="T112" fmla="*/ 2147483647 w 801"/>
              <a:gd name="T113" fmla="*/ 2147483647 h 396"/>
              <a:gd name="T114" fmla="*/ 2147483647 w 801"/>
              <a:gd name="T115" fmla="*/ 2147483647 h 3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1"/>
              <a:gd name="T175" fmla="*/ 0 h 396"/>
              <a:gd name="T176" fmla="*/ 801 w 801"/>
              <a:gd name="T177" fmla="*/ 396 h 3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1" h="396">
                <a:moveTo>
                  <a:pt x="17" y="174"/>
                </a:moveTo>
                <a:cubicBezTo>
                  <a:pt x="21" y="170"/>
                  <a:pt x="40" y="174"/>
                  <a:pt x="50" y="181"/>
                </a:cubicBezTo>
                <a:cubicBezTo>
                  <a:pt x="60" y="188"/>
                  <a:pt x="69" y="212"/>
                  <a:pt x="79" y="213"/>
                </a:cubicBezTo>
                <a:cubicBezTo>
                  <a:pt x="89" y="214"/>
                  <a:pt x="101" y="192"/>
                  <a:pt x="110" y="187"/>
                </a:cubicBezTo>
                <a:cubicBezTo>
                  <a:pt x="119" y="182"/>
                  <a:pt x="123" y="180"/>
                  <a:pt x="134" y="183"/>
                </a:cubicBezTo>
                <a:cubicBezTo>
                  <a:pt x="145" y="186"/>
                  <a:pt x="158" y="210"/>
                  <a:pt x="175" y="208"/>
                </a:cubicBezTo>
                <a:cubicBezTo>
                  <a:pt x="192" y="206"/>
                  <a:pt x="224" y="173"/>
                  <a:pt x="239" y="169"/>
                </a:cubicBezTo>
                <a:cubicBezTo>
                  <a:pt x="254" y="165"/>
                  <a:pt x="251" y="183"/>
                  <a:pt x="263" y="183"/>
                </a:cubicBezTo>
                <a:cubicBezTo>
                  <a:pt x="275" y="183"/>
                  <a:pt x="301" y="169"/>
                  <a:pt x="313" y="169"/>
                </a:cubicBezTo>
                <a:cubicBezTo>
                  <a:pt x="325" y="169"/>
                  <a:pt x="329" y="173"/>
                  <a:pt x="337" y="181"/>
                </a:cubicBezTo>
                <a:cubicBezTo>
                  <a:pt x="345" y="189"/>
                  <a:pt x="354" y="213"/>
                  <a:pt x="361" y="217"/>
                </a:cubicBezTo>
                <a:cubicBezTo>
                  <a:pt x="368" y="221"/>
                  <a:pt x="377" y="210"/>
                  <a:pt x="380" y="204"/>
                </a:cubicBezTo>
                <a:cubicBezTo>
                  <a:pt x="383" y="198"/>
                  <a:pt x="381" y="187"/>
                  <a:pt x="382" y="180"/>
                </a:cubicBezTo>
                <a:cubicBezTo>
                  <a:pt x="383" y="173"/>
                  <a:pt x="393" y="170"/>
                  <a:pt x="389" y="163"/>
                </a:cubicBezTo>
                <a:cubicBezTo>
                  <a:pt x="385" y="156"/>
                  <a:pt x="363" y="146"/>
                  <a:pt x="358" y="135"/>
                </a:cubicBezTo>
                <a:cubicBezTo>
                  <a:pt x="353" y="124"/>
                  <a:pt x="356" y="107"/>
                  <a:pt x="358" y="96"/>
                </a:cubicBezTo>
                <a:cubicBezTo>
                  <a:pt x="360" y="85"/>
                  <a:pt x="362" y="72"/>
                  <a:pt x="368" y="67"/>
                </a:cubicBezTo>
                <a:cubicBezTo>
                  <a:pt x="374" y="62"/>
                  <a:pt x="380" y="75"/>
                  <a:pt x="392" y="69"/>
                </a:cubicBezTo>
                <a:cubicBezTo>
                  <a:pt x="404" y="63"/>
                  <a:pt x="425" y="35"/>
                  <a:pt x="442" y="30"/>
                </a:cubicBezTo>
                <a:cubicBezTo>
                  <a:pt x="459" y="25"/>
                  <a:pt x="484" y="31"/>
                  <a:pt x="496" y="36"/>
                </a:cubicBezTo>
                <a:cubicBezTo>
                  <a:pt x="508" y="41"/>
                  <a:pt x="509" y="58"/>
                  <a:pt x="517" y="60"/>
                </a:cubicBezTo>
                <a:cubicBezTo>
                  <a:pt x="525" y="62"/>
                  <a:pt x="533" y="47"/>
                  <a:pt x="547" y="48"/>
                </a:cubicBezTo>
                <a:cubicBezTo>
                  <a:pt x="561" y="49"/>
                  <a:pt x="588" y="72"/>
                  <a:pt x="601" y="67"/>
                </a:cubicBezTo>
                <a:cubicBezTo>
                  <a:pt x="614" y="62"/>
                  <a:pt x="616" y="29"/>
                  <a:pt x="625" y="18"/>
                </a:cubicBezTo>
                <a:cubicBezTo>
                  <a:pt x="634" y="7"/>
                  <a:pt x="645" y="5"/>
                  <a:pt x="653" y="3"/>
                </a:cubicBezTo>
                <a:cubicBezTo>
                  <a:pt x="661" y="1"/>
                  <a:pt x="669" y="0"/>
                  <a:pt x="674" y="7"/>
                </a:cubicBezTo>
                <a:cubicBezTo>
                  <a:pt x="679" y="14"/>
                  <a:pt x="678" y="35"/>
                  <a:pt x="686" y="43"/>
                </a:cubicBezTo>
                <a:cubicBezTo>
                  <a:pt x="694" y="51"/>
                  <a:pt x="709" y="53"/>
                  <a:pt x="721" y="54"/>
                </a:cubicBezTo>
                <a:cubicBezTo>
                  <a:pt x="733" y="55"/>
                  <a:pt x="751" y="43"/>
                  <a:pt x="760" y="51"/>
                </a:cubicBezTo>
                <a:cubicBezTo>
                  <a:pt x="769" y="59"/>
                  <a:pt x="768" y="94"/>
                  <a:pt x="775" y="105"/>
                </a:cubicBezTo>
                <a:cubicBezTo>
                  <a:pt x="782" y="116"/>
                  <a:pt x="797" y="109"/>
                  <a:pt x="799" y="117"/>
                </a:cubicBezTo>
                <a:cubicBezTo>
                  <a:pt x="801" y="125"/>
                  <a:pt x="792" y="140"/>
                  <a:pt x="788" y="154"/>
                </a:cubicBezTo>
                <a:cubicBezTo>
                  <a:pt x="784" y="168"/>
                  <a:pt x="782" y="190"/>
                  <a:pt x="776" y="201"/>
                </a:cubicBezTo>
                <a:cubicBezTo>
                  <a:pt x="770" y="212"/>
                  <a:pt x="754" y="209"/>
                  <a:pt x="749" y="217"/>
                </a:cubicBezTo>
                <a:cubicBezTo>
                  <a:pt x="744" y="225"/>
                  <a:pt x="754" y="238"/>
                  <a:pt x="748" y="250"/>
                </a:cubicBezTo>
                <a:cubicBezTo>
                  <a:pt x="742" y="262"/>
                  <a:pt x="726" y="282"/>
                  <a:pt x="715" y="289"/>
                </a:cubicBezTo>
                <a:cubicBezTo>
                  <a:pt x="704" y="296"/>
                  <a:pt x="692" y="290"/>
                  <a:pt x="685" y="295"/>
                </a:cubicBezTo>
                <a:cubicBezTo>
                  <a:pt x="678" y="300"/>
                  <a:pt x="679" y="311"/>
                  <a:pt x="674" y="318"/>
                </a:cubicBezTo>
                <a:cubicBezTo>
                  <a:pt x="669" y="325"/>
                  <a:pt x="662" y="338"/>
                  <a:pt x="652" y="339"/>
                </a:cubicBezTo>
                <a:cubicBezTo>
                  <a:pt x="642" y="340"/>
                  <a:pt x="625" y="324"/>
                  <a:pt x="613" y="324"/>
                </a:cubicBezTo>
                <a:cubicBezTo>
                  <a:pt x="601" y="324"/>
                  <a:pt x="588" y="338"/>
                  <a:pt x="577" y="339"/>
                </a:cubicBezTo>
                <a:cubicBezTo>
                  <a:pt x="566" y="340"/>
                  <a:pt x="553" y="328"/>
                  <a:pt x="545" y="331"/>
                </a:cubicBezTo>
                <a:cubicBezTo>
                  <a:pt x="537" y="334"/>
                  <a:pt x="539" y="347"/>
                  <a:pt x="526" y="357"/>
                </a:cubicBezTo>
                <a:cubicBezTo>
                  <a:pt x="513" y="367"/>
                  <a:pt x="503" y="396"/>
                  <a:pt x="467" y="393"/>
                </a:cubicBezTo>
                <a:cubicBezTo>
                  <a:pt x="431" y="390"/>
                  <a:pt x="343" y="346"/>
                  <a:pt x="311" y="339"/>
                </a:cubicBezTo>
                <a:cubicBezTo>
                  <a:pt x="279" y="332"/>
                  <a:pt x="292" y="350"/>
                  <a:pt x="277" y="349"/>
                </a:cubicBezTo>
                <a:cubicBezTo>
                  <a:pt x="262" y="348"/>
                  <a:pt x="236" y="342"/>
                  <a:pt x="223" y="336"/>
                </a:cubicBezTo>
                <a:cubicBezTo>
                  <a:pt x="210" y="330"/>
                  <a:pt x="208" y="318"/>
                  <a:pt x="197" y="313"/>
                </a:cubicBezTo>
                <a:cubicBezTo>
                  <a:pt x="186" y="308"/>
                  <a:pt x="165" y="306"/>
                  <a:pt x="154" y="306"/>
                </a:cubicBezTo>
                <a:cubicBezTo>
                  <a:pt x="143" y="306"/>
                  <a:pt x="136" y="310"/>
                  <a:pt x="133" y="315"/>
                </a:cubicBezTo>
                <a:cubicBezTo>
                  <a:pt x="130" y="320"/>
                  <a:pt x="141" y="332"/>
                  <a:pt x="134" y="334"/>
                </a:cubicBezTo>
                <a:cubicBezTo>
                  <a:pt x="127" y="336"/>
                  <a:pt x="94" y="335"/>
                  <a:pt x="88" y="327"/>
                </a:cubicBezTo>
                <a:cubicBezTo>
                  <a:pt x="82" y="319"/>
                  <a:pt x="100" y="296"/>
                  <a:pt x="100" y="288"/>
                </a:cubicBezTo>
                <a:cubicBezTo>
                  <a:pt x="100" y="280"/>
                  <a:pt x="93" y="276"/>
                  <a:pt x="85" y="276"/>
                </a:cubicBezTo>
                <a:cubicBezTo>
                  <a:pt x="77" y="276"/>
                  <a:pt x="60" y="289"/>
                  <a:pt x="53" y="285"/>
                </a:cubicBezTo>
                <a:cubicBezTo>
                  <a:pt x="46" y="281"/>
                  <a:pt x="52" y="263"/>
                  <a:pt x="44" y="253"/>
                </a:cubicBezTo>
                <a:cubicBezTo>
                  <a:pt x="36" y="243"/>
                  <a:pt x="8" y="235"/>
                  <a:pt x="4" y="222"/>
                </a:cubicBezTo>
                <a:cubicBezTo>
                  <a:pt x="0" y="209"/>
                  <a:pt x="14" y="184"/>
                  <a:pt x="17" y="17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4" name="Picture 46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Freeform 47"/>
          <p:cNvSpPr>
            <a:spLocks/>
          </p:cNvSpPr>
          <p:nvPr/>
        </p:nvSpPr>
        <p:spPr bwMode="auto">
          <a:xfrm>
            <a:off x="4797425" y="2836863"/>
            <a:ext cx="1041400" cy="377825"/>
          </a:xfrm>
          <a:custGeom>
            <a:avLst/>
            <a:gdLst>
              <a:gd name="T0" fmla="*/ 2147483647 w 656"/>
              <a:gd name="T1" fmla="*/ 2147483647 h 238"/>
              <a:gd name="T2" fmla="*/ 2147483647 w 656"/>
              <a:gd name="T3" fmla="*/ 2147483647 h 238"/>
              <a:gd name="T4" fmla="*/ 2147483647 w 656"/>
              <a:gd name="T5" fmla="*/ 2147483647 h 238"/>
              <a:gd name="T6" fmla="*/ 2147483647 w 656"/>
              <a:gd name="T7" fmla="*/ 2147483647 h 238"/>
              <a:gd name="T8" fmla="*/ 2147483647 w 656"/>
              <a:gd name="T9" fmla="*/ 2147483647 h 238"/>
              <a:gd name="T10" fmla="*/ 2147483647 w 656"/>
              <a:gd name="T11" fmla="*/ 2147483647 h 238"/>
              <a:gd name="T12" fmla="*/ 2147483647 w 656"/>
              <a:gd name="T13" fmla="*/ 2147483647 h 238"/>
              <a:gd name="T14" fmla="*/ 2147483647 w 656"/>
              <a:gd name="T15" fmla="*/ 2147483647 h 238"/>
              <a:gd name="T16" fmla="*/ 2147483647 w 656"/>
              <a:gd name="T17" fmla="*/ 2147483647 h 238"/>
              <a:gd name="T18" fmla="*/ 2147483647 w 656"/>
              <a:gd name="T19" fmla="*/ 2147483647 h 238"/>
              <a:gd name="T20" fmla="*/ 2147483647 w 656"/>
              <a:gd name="T21" fmla="*/ 2147483647 h 238"/>
              <a:gd name="T22" fmla="*/ 2147483647 w 656"/>
              <a:gd name="T23" fmla="*/ 2147483647 h 238"/>
              <a:gd name="T24" fmla="*/ 2147483647 w 656"/>
              <a:gd name="T25" fmla="*/ 2147483647 h 238"/>
              <a:gd name="T26" fmla="*/ 2147483647 w 656"/>
              <a:gd name="T27" fmla="*/ 2147483647 h 238"/>
              <a:gd name="T28" fmla="*/ 2147483647 w 656"/>
              <a:gd name="T29" fmla="*/ 2147483647 h 238"/>
              <a:gd name="T30" fmla="*/ 2147483647 w 656"/>
              <a:gd name="T31" fmla="*/ 2147483647 h 238"/>
              <a:gd name="T32" fmla="*/ 2147483647 w 656"/>
              <a:gd name="T33" fmla="*/ 2147483647 h 238"/>
              <a:gd name="T34" fmla="*/ 2147483647 w 656"/>
              <a:gd name="T35" fmla="*/ 2147483647 h 238"/>
              <a:gd name="T36" fmla="*/ 2147483647 w 656"/>
              <a:gd name="T37" fmla="*/ 2147483647 h 238"/>
              <a:gd name="T38" fmla="*/ 2147483647 w 656"/>
              <a:gd name="T39" fmla="*/ 2147483647 h 238"/>
              <a:gd name="T40" fmla="*/ 2147483647 w 656"/>
              <a:gd name="T41" fmla="*/ 2147483647 h 238"/>
              <a:gd name="T42" fmla="*/ 2147483647 w 656"/>
              <a:gd name="T43" fmla="*/ 2147483647 h 238"/>
              <a:gd name="T44" fmla="*/ 2147483647 w 656"/>
              <a:gd name="T45" fmla="*/ 2147483647 h 238"/>
              <a:gd name="T46" fmla="*/ 2147483647 w 656"/>
              <a:gd name="T47" fmla="*/ 2147483647 h 238"/>
              <a:gd name="T48" fmla="*/ 2147483647 w 656"/>
              <a:gd name="T49" fmla="*/ 2147483647 h 238"/>
              <a:gd name="T50" fmla="*/ 2147483647 w 656"/>
              <a:gd name="T51" fmla="*/ 2147483647 h 238"/>
              <a:gd name="T52" fmla="*/ 2147483647 w 656"/>
              <a:gd name="T53" fmla="*/ 2147483647 h 238"/>
              <a:gd name="T54" fmla="*/ 2147483647 w 656"/>
              <a:gd name="T55" fmla="*/ 2147483647 h 238"/>
              <a:gd name="T56" fmla="*/ 2147483647 w 656"/>
              <a:gd name="T57" fmla="*/ 2147483647 h 238"/>
              <a:gd name="T58" fmla="*/ 2147483647 w 656"/>
              <a:gd name="T59" fmla="*/ 2147483647 h 238"/>
              <a:gd name="T60" fmla="*/ 2147483647 w 656"/>
              <a:gd name="T61" fmla="*/ 2147483647 h 238"/>
              <a:gd name="T62" fmla="*/ 2147483647 w 656"/>
              <a:gd name="T63" fmla="*/ 2147483647 h 238"/>
              <a:gd name="T64" fmla="*/ 2147483647 w 656"/>
              <a:gd name="T65" fmla="*/ 2147483647 h 238"/>
              <a:gd name="T66" fmla="*/ 2147483647 w 656"/>
              <a:gd name="T67" fmla="*/ 2147483647 h 238"/>
              <a:gd name="T68" fmla="*/ 2147483647 w 656"/>
              <a:gd name="T69" fmla="*/ 2147483647 h 238"/>
              <a:gd name="T70" fmla="*/ 2147483647 w 656"/>
              <a:gd name="T71" fmla="*/ 2147483647 h 238"/>
              <a:gd name="T72" fmla="*/ 2147483647 w 656"/>
              <a:gd name="T73" fmla="*/ 2147483647 h 238"/>
              <a:gd name="T74" fmla="*/ 2147483647 w 656"/>
              <a:gd name="T75" fmla="*/ 2147483647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6"/>
              <a:gd name="T115" fmla="*/ 0 h 238"/>
              <a:gd name="T116" fmla="*/ 656 w 656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6" h="238">
                <a:moveTo>
                  <a:pt x="656" y="196"/>
                </a:moveTo>
                <a:lnTo>
                  <a:pt x="625" y="238"/>
                </a:lnTo>
                <a:cubicBezTo>
                  <a:pt x="600" y="235"/>
                  <a:pt x="534" y="185"/>
                  <a:pt x="508" y="175"/>
                </a:cubicBezTo>
                <a:cubicBezTo>
                  <a:pt x="482" y="165"/>
                  <a:pt x="479" y="179"/>
                  <a:pt x="469" y="178"/>
                </a:cubicBezTo>
                <a:cubicBezTo>
                  <a:pt x="459" y="177"/>
                  <a:pt x="453" y="175"/>
                  <a:pt x="448" y="168"/>
                </a:cubicBezTo>
                <a:cubicBezTo>
                  <a:pt x="443" y="161"/>
                  <a:pt x="446" y="146"/>
                  <a:pt x="440" y="133"/>
                </a:cubicBezTo>
                <a:cubicBezTo>
                  <a:pt x="434" y="120"/>
                  <a:pt x="418" y="94"/>
                  <a:pt x="410" y="90"/>
                </a:cubicBezTo>
                <a:cubicBezTo>
                  <a:pt x="402" y="86"/>
                  <a:pt x="402" y="107"/>
                  <a:pt x="391" y="106"/>
                </a:cubicBezTo>
                <a:cubicBezTo>
                  <a:pt x="380" y="105"/>
                  <a:pt x="354" y="85"/>
                  <a:pt x="344" y="82"/>
                </a:cubicBezTo>
                <a:cubicBezTo>
                  <a:pt x="334" y="79"/>
                  <a:pt x="335" y="87"/>
                  <a:pt x="329" y="88"/>
                </a:cubicBezTo>
                <a:cubicBezTo>
                  <a:pt x="323" y="89"/>
                  <a:pt x="315" y="93"/>
                  <a:pt x="308" y="90"/>
                </a:cubicBezTo>
                <a:cubicBezTo>
                  <a:pt x="301" y="87"/>
                  <a:pt x="311" y="70"/>
                  <a:pt x="289" y="72"/>
                </a:cubicBezTo>
                <a:cubicBezTo>
                  <a:pt x="267" y="74"/>
                  <a:pt x="207" y="89"/>
                  <a:pt x="173" y="103"/>
                </a:cubicBezTo>
                <a:cubicBezTo>
                  <a:pt x="139" y="117"/>
                  <a:pt x="104" y="145"/>
                  <a:pt x="83" y="154"/>
                </a:cubicBezTo>
                <a:lnTo>
                  <a:pt x="49" y="156"/>
                </a:lnTo>
                <a:cubicBezTo>
                  <a:pt x="36" y="149"/>
                  <a:pt x="8" y="124"/>
                  <a:pt x="4" y="111"/>
                </a:cubicBezTo>
                <a:cubicBezTo>
                  <a:pt x="0" y="98"/>
                  <a:pt x="13" y="82"/>
                  <a:pt x="23" y="79"/>
                </a:cubicBezTo>
                <a:cubicBezTo>
                  <a:pt x="33" y="76"/>
                  <a:pt x="53" y="90"/>
                  <a:pt x="65" y="90"/>
                </a:cubicBezTo>
                <a:cubicBezTo>
                  <a:pt x="77" y="90"/>
                  <a:pt x="85" y="80"/>
                  <a:pt x="94" y="78"/>
                </a:cubicBezTo>
                <a:cubicBezTo>
                  <a:pt x="103" y="76"/>
                  <a:pt x="114" y="82"/>
                  <a:pt x="122" y="79"/>
                </a:cubicBezTo>
                <a:cubicBezTo>
                  <a:pt x="130" y="76"/>
                  <a:pt x="131" y="61"/>
                  <a:pt x="142" y="58"/>
                </a:cubicBezTo>
                <a:cubicBezTo>
                  <a:pt x="153" y="55"/>
                  <a:pt x="178" y="63"/>
                  <a:pt x="187" y="60"/>
                </a:cubicBezTo>
                <a:cubicBezTo>
                  <a:pt x="196" y="57"/>
                  <a:pt x="188" y="45"/>
                  <a:pt x="196" y="40"/>
                </a:cubicBezTo>
                <a:cubicBezTo>
                  <a:pt x="204" y="35"/>
                  <a:pt x="222" y="37"/>
                  <a:pt x="235" y="31"/>
                </a:cubicBezTo>
                <a:cubicBezTo>
                  <a:pt x="248" y="25"/>
                  <a:pt x="260" y="2"/>
                  <a:pt x="277" y="1"/>
                </a:cubicBezTo>
                <a:cubicBezTo>
                  <a:pt x="294" y="0"/>
                  <a:pt x="324" y="24"/>
                  <a:pt x="338" y="27"/>
                </a:cubicBezTo>
                <a:cubicBezTo>
                  <a:pt x="352" y="30"/>
                  <a:pt x="352" y="16"/>
                  <a:pt x="362" y="19"/>
                </a:cubicBezTo>
                <a:cubicBezTo>
                  <a:pt x="372" y="22"/>
                  <a:pt x="391" y="43"/>
                  <a:pt x="401" y="45"/>
                </a:cubicBezTo>
                <a:cubicBezTo>
                  <a:pt x="411" y="47"/>
                  <a:pt x="414" y="28"/>
                  <a:pt x="424" y="33"/>
                </a:cubicBezTo>
                <a:cubicBezTo>
                  <a:pt x="434" y="38"/>
                  <a:pt x="456" y="62"/>
                  <a:pt x="464" y="78"/>
                </a:cubicBezTo>
                <a:cubicBezTo>
                  <a:pt x="472" y="94"/>
                  <a:pt x="468" y="123"/>
                  <a:pt x="475" y="129"/>
                </a:cubicBezTo>
                <a:cubicBezTo>
                  <a:pt x="482" y="135"/>
                  <a:pt x="494" y="115"/>
                  <a:pt x="505" y="112"/>
                </a:cubicBezTo>
                <a:cubicBezTo>
                  <a:pt x="516" y="109"/>
                  <a:pt x="528" y="113"/>
                  <a:pt x="539" y="114"/>
                </a:cubicBezTo>
                <a:cubicBezTo>
                  <a:pt x="550" y="115"/>
                  <a:pt x="562" y="112"/>
                  <a:pt x="571" y="115"/>
                </a:cubicBezTo>
                <a:cubicBezTo>
                  <a:pt x="580" y="118"/>
                  <a:pt x="589" y="127"/>
                  <a:pt x="592" y="135"/>
                </a:cubicBezTo>
                <a:cubicBezTo>
                  <a:pt x="595" y="143"/>
                  <a:pt x="583" y="159"/>
                  <a:pt x="589" y="166"/>
                </a:cubicBezTo>
                <a:cubicBezTo>
                  <a:pt x="595" y="173"/>
                  <a:pt x="618" y="172"/>
                  <a:pt x="629" y="177"/>
                </a:cubicBezTo>
                <a:cubicBezTo>
                  <a:pt x="640" y="182"/>
                  <a:pt x="651" y="192"/>
                  <a:pt x="656" y="19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6" name="Freeform 48"/>
          <p:cNvSpPr>
            <a:spLocks/>
          </p:cNvSpPr>
          <p:nvPr/>
        </p:nvSpPr>
        <p:spPr bwMode="auto">
          <a:xfrm>
            <a:off x="4875213" y="3081338"/>
            <a:ext cx="674687" cy="395287"/>
          </a:xfrm>
          <a:custGeom>
            <a:avLst/>
            <a:gdLst>
              <a:gd name="T0" fmla="*/ 0 w 425"/>
              <a:gd name="T1" fmla="*/ 2147483647 h 249"/>
              <a:gd name="T2" fmla="*/ 2147483647 w 425"/>
              <a:gd name="T3" fmla="*/ 0 h 249"/>
              <a:gd name="T4" fmla="*/ 2147483647 w 425"/>
              <a:gd name="T5" fmla="*/ 2147483647 h 249"/>
              <a:gd name="T6" fmla="*/ 2147483647 w 425"/>
              <a:gd name="T7" fmla="*/ 2147483647 h 249"/>
              <a:gd name="T8" fmla="*/ 2147483647 w 425"/>
              <a:gd name="T9" fmla="*/ 2147483647 h 249"/>
              <a:gd name="T10" fmla="*/ 2147483647 w 425"/>
              <a:gd name="T11" fmla="*/ 2147483647 h 249"/>
              <a:gd name="T12" fmla="*/ 2147483647 w 425"/>
              <a:gd name="T13" fmla="*/ 2147483647 h 249"/>
              <a:gd name="T14" fmla="*/ 2147483647 w 425"/>
              <a:gd name="T15" fmla="*/ 2147483647 h 249"/>
              <a:gd name="T16" fmla="*/ 2147483647 w 425"/>
              <a:gd name="T17" fmla="*/ 2147483647 h 249"/>
              <a:gd name="T18" fmla="*/ 2147483647 w 425"/>
              <a:gd name="T19" fmla="*/ 2147483647 h 249"/>
              <a:gd name="T20" fmla="*/ 2147483647 w 425"/>
              <a:gd name="T21" fmla="*/ 2147483647 h 249"/>
              <a:gd name="T22" fmla="*/ 2147483647 w 425"/>
              <a:gd name="T23" fmla="*/ 2147483647 h 249"/>
              <a:gd name="T24" fmla="*/ 2147483647 w 425"/>
              <a:gd name="T25" fmla="*/ 2147483647 h 249"/>
              <a:gd name="T26" fmla="*/ 2147483647 w 425"/>
              <a:gd name="T27" fmla="*/ 2147483647 h 249"/>
              <a:gd name="T28" fmla="*/ 2147483647 w 425"/>
              <a:gd name="T29" fmla="*/ 2147483647 h 249"/>
              <a:gd name="T30" fmla="*/ 2147483647 w 425"/>
              <a:gd name="T31" fmla="*/ 2147483647 h 249"/>
              <a:gd name="T32" fmla="*/ 2147483647 w 425"/>
              <a:gd name="T33" fmla="*/ 2147483647 h 249"/>
              <a:gd name="T34" fmla="*/ 2147483647 w 425"/>
              <a:gd name="T35" fmla="*/ 2147483647 h 249"/>
              <a:gd name="T36" fmla="*/ 2147483647 w 425"/>
              <a:gd name="T37" fmla="*/ 2147483647 h 249"/>
              <a:gd name="T38" fmla="*/ 2147483647 w 425"/>
              <a:gd name="T39" fmla="*/ 2147483647 h 249"/>
              <a:gd name="T40" fmla="*/ 2147483647 w 425"/>
              <a:gd name="T41" fmla="*/ 2147483647 h 249"/>
              <a:gd name="T42" fmla="*/ 2147483647 w 425"/>
              <a:gd name="T43" fmla="*/ 2147483647 h 249"/>
              <a:gd name="T44" fmla="*/ 2147483647 w 425"/>
              <a:gd name="T45" fmla="*/ 2147483647 h 249"/>
              <a:gd name="T46" fmla="*/ 2147483647 w 425"/>
              <a:gd name="T47" fmla="*/ 2147483647 h 249"/>
              <a:gd name="T48" fmla="*/ 2147483647 w 425"/>
              <a:gd name="T49" fmla="*/ 2147483647 h 249"/>
              <a:gd name="T50" fmla="*/ 2147483647 w 425"/>
              <a:gd name="T51" fmla="*/ 2147483647 h 249"/>
              <a:gd name="T52" fmla="*/ 2147483647 w 425"/>
              <a:gd name="T53" fmla="*/ 2147483647 h 249"/>
              <a:gd name="T54" fmla="*/ 2147483647 w 425"/>
              <a:gd name="T55" fmla="*/ 2147483647 h 249"/>
              <a:gd name="T56" fmla="*/ 2147483647 w 425"/>
              <a:gd name="T57" fmla="*/ 2147483647 h 249"/>
              <a:gd name="T58" fmla="*/ 0 w 425"/>
              <a:gd name="T59" fmla="*/ 2147483647 h 2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5"/>
              <a:gd name="T91" fmla="*/ 0 h 249"/>
              <a:gd name="T92" fmla="*/ 425 w 425"/>
              <a:gd name="T93" fmla="*/ 249 h 2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5" h="249">
                <a:moveTo>
                  <a:pt x="0" y="2"/>
                </a:moveTo>
                <a:lnTo>
                  <a:pt x="34" y="0"/>
                </a:lnTo>
                <a:cubicBezTo>
                  <a:pt x="41" y="8"/>
                  <a:pt x="29" y="26"/>
                  <a:pt x="43" y="50"/>
                </a:cubicBezTo>
                <a:cubicBezTo>
                  <a:pt x="57" y="74"/>
                  <a:pt x="99" y="124"/>
                  <a:pt x="120" y="146"/>
                </a:cubicBezTo>
                <a:cubicBezTo>
                  <a:pt x="141" y="168"/>
                  <a:pt x="158" y="177"/>
                  <a:pt x="171" y="182"/>
                </a:cubicBezTo>
                <a:cubicBezTo>
                  <a:pt x="184" y="187"/>
                  <a:pt x="188" y="175"/>
                  <a:pt x="196" y="179"/>
                </a:cubicBezTo>
                <a:cubicBezTo>
                  <a:pt x="204" y="183"/>
                  <a:pt x="203" y="202"/>
                  <a:pt x="217" y="206"/>
                </a:cubicBezTo>
                <a:cubicBezTo>
                  <a:pt x="231" y="210"/>
                  <a:pt x="269" y="207"/>
                  <a:pt x="280" y="204"/>
                </a:cubicBezTo>
                <a:cubicBezTo>
                  <a:pt x="291" y="201"/>
                  <a:pt x="279" y="193"/>
                  <a:pt x="283" y="189"/>
                </a:cubicBezTo>
                <a:cubicBezTo>
                  <a:pt x="287" y="185"/>
                  <a:pt x="301" y="189"/>
                  <a:pt x="304" y="182"/>
                </a:cubicBezTo>
                <a:cubicBezTo>
                  <a:pt x="307" y="175"/>
                  <a:pt x="292" y="150"/>
                  <a:pt x="301" y="149"/>
                </a:cubicBezTo>
                <a:cubicBezTo>
                  <a:pt x="310" y="148"/>
                  <a:pt x="346" y="167"/>
                  <a:pt x="358" y="174"/>
                </a:cubicBezTo>
                <a:cubicBezTo>
                  <a:pt x="370" y="181"/>
                  <a:pt x="370" y="188"/>
                  <a:pt x="376" y="191"/>
                </a:cubicBezTo>
                <a:cubicBezTo>
                  <a:pt x="382" y="194"/>
                  <a:pt x="390" y="187"/>
                  <a:pt x="397" y="192"/>
                </a:cubicBezTo>
                <a:cubicBezTo>
                  <a:pt x="404" y="197"/>
                  <a:pt x="425" y="218"/>
                  <a:pt x="417" y="224"/>
                </a:cubicBezTo>
                <a:cubicBezTo>
                  <a:pt x="409" y="230"/>
                  <a:pt x="366" y="235"/>
                  <a:pt x="351" y="228"/>
                </a:cubicBezTo>
                <a:cubicBezTo>
                  <a:pt x="336" y="221"/>
                  <a:pt x="335" y="188"/>
                  <a:pt x="324" y="182"/>
                </a:cubicBezTo>
                <a:cubicBezTo>
                  <a:pt x="313" y="176"/>
                  <a:pt x="292" y="183"/>
                  <a:pt x="285" y="191"/>
                </a:cubicBezTo>
                <a:cubicBezTo>
                  <a:pt x="278" y="199"/>
                  <a:pt x="285" y="224"/>
                  <a:pt x="279" y="233"/>
                </a:cubicBezTo>
                <a:cubicBezTo>
                  <a:pt x="273" y="242"/>
                  <a:pt x="261" y="249"/>
                  <a:pt x="249" y="248"/>
                </a:cubicBezTo>
                <a:cubicBezTo>
                  <a:pt x="237" y="247"/>
                  <a:pt x="220" y="227"/>
                  <a:pt x="207" y="225"/>
                </a:cubicBezTo>
                <a:cubicBezTo>
                  <a:pt x="194" y="223"/>
                  <a:pt x="179" y="241"/>
                  <a:pt x="171" y="239"/>
                </a:cubicBezTo>
                <a:cubicBezTo>
                  <a:pt x="163" y="237"/>
                  <a:pt x="165" y="221"/>
                  <a:pt x="156" y="216"/>
                </a:cubicBezTo>
                <a:cubicBezTo>
                  <a:pt x="147" y="211"/>
                  <a:pt x="123" y="216"/>
                  <a:pt x="115" y="206"/>
                </a:cubicBezTo>
                <a:lnTo>
                  <a:pt x="108" y="158"/>
                </a:lnTo>
                <a:cubicBezTo>
                  <a:pt x="99" y="145"/>
                  <a:pt x="71" y="133"/>
                  <a:pt x="60" y="126"/>
                </a:cubicBezTo>
                <a:cubicBezTo>
                  <a:pt x="49" y="119"/>
                  <a:pt x="45" y="120"/>
                  <a:pt x="42" y="113"/>
                </a:cubicBezTo>
                <a:cubicBezTo>
                  <a:pt x="39" y="106"/>
                  <a:pt x="45" y="93"/>
                  <a:pt x="39" y="83"/>
                </a:cubicBezTo>
                <a:cubicBezTo>
                  <a:pt x="33" y="73"/>
                  <a:pt x="13" y="66"/>
                  <a:pt x="7" y="53"/>
                </a:cubicBezTo>
                <a:cubicBezTo>
                  <a:pt x="1" y="40"/>
                  <a:pt x="1" y="13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7" name="Freeform 49"/>
          <p:cNvSpPr>
            <a:spLocks/>
          </p:cNvSpPr>
          <p:nvPr/>
        </p:nvSpPr>
        <p:spPr bwMode="auto">
          <a:xfrm>
            <a:off x="4932363" y="2949575"/>
            <a:ext cx="1952625" cy="760413"/>
          </a:xfrm>
          <a:custGeom>
            <a:avLst/>
            <a:gdLst>
              <a:gd name="T0" fmla="*/ 2147483647 w 1230"/>
              <a:gd name="T1" fmla="*/ 2147483647 h 479"/>
              <a:gd name="T2" fmla="*/ 2147483647 w 1230"/>
              <a:gd name="T3" fmla="*/ 2147483647 h 479"/>
              <a:gd name="T4" fmla="*/ 2147483647 w 1230"/>
              <a:gd name="T5" fmla="*/ 2147483647 h 479"/>
              <a:gd name="T6" fmla="*/ 2147483647 w 1230"/>
              <a:gd name="T7" fmla="*/ 2147483647 h 479"/>
              <a:gd name="T8" fmla="*/ 2147483647 w 1230"/>
              <a:gd name="T9" fmla="*/ 2147483647 h 479"/>
              <a:gd name="T10" fmla="*/ 2147483647 w 1230"/>
              <a:gd name="T11" fmla="*/ 2147483647 h 479"/>
              <a:gd name="T12" fmla="*/ 2147483647 w 1230"/>
              <a:gd name="T13" fmla="*/ 2147483647 h 479"/>
              <a:gd name="T14" fmla="*/ 2147483647 w 1230"/>
              <a:gd name="T15" fmla="*/ 2147483647 h 479"/>
              <a:gd name="T16" fmla="*/ 2147483647 w 1230"/>
              <a:gd name="T17" fmla="*/ 2147483647 h 479"/>
              <a:gd name="T18" fmla="*/ 2147483647 w 1230"/>
              <a:gd name="T19" fmla="*/ 2147483647 h 479"/>
              <a:gd name="T20" fmla="*/ 2147483647 w 1230"/>
              <a:gd name="T21" fmla="*/ 2147483647 h 479"/>
              <a:gd name="T22" fmla="*/ 2147483647 w 1230"/>
              <a:gd name="T23" fmla="*/ 2147483647 h 479"/>
              <a:gd name="T24" fmla="*/ 2147483647 w 1230"/>
              <a:gd name="T25" fmla="*/ 2147483647 h 479"/>
              <a:gd name="T26" fmla="*/ 2147483647 w 1230"/>
              <a:gd name="T27" fmla="*/ 2147483647 h 479"/>
              <a:gd name="T28" fmla="*/ 2147483647 w 1230"/>
              <a:gd name="T29" fmla="*/ 2147483647 h 479"/>
              <a:gd name="T30" fmla="*/ 2147483647 w 1230"/>
              <a:gd name="T31" fmla="*/ 2147483647 h 479"/>
              <a:gd name="T32" fmla="*/ 2147483647 w 1230"/>
              <a:gd name="T33" fmla="*/ 2147483647 h 479"/>
              <a:gd name="T34" fmla="*/ 2147483647 w 1230"/>
              <a:gd name="T35" fmla="*/ 2147483647 h 479"/>
              <a:gd name="T36" fmla="*/ 2147483647 w 1230"/>
              <a:gd name="T37" fmla="*/ 2147483647 h 479"/>
              <a:gd name="T38" fmla="*/ 2147483647 w 1230"/>
              <a:gd name="T39" fmla="*/ 2147483647 h 479"/>
              <a:gd name="T40" fmla="*/ 2147483647 w 1230"/>
              <a:gd name="T41" fmla="*/ 2147483647 h 479"/>
              <a:gd name="T42" fmla="*/ 2147483647 w 1230"/>
              <a:gd name="T43" fmla="*/ 2147483647 h 479"/>
              <a:gd name="T44" fmla="*/ 2147483647 w 1230"/>
              <a:gd name="T45" fmla="*/ 2147483647 h 479"/>
              <a:gd name="T46" fmla="*/ 2147483647 w 1230"/>
              <a:gd name="T47" fmla="*/ 2147483647 h 479"/>
              <a:gd name="T48" fmla="*/ 2147483647 w 1230"/>
              <a:gd name="T49" fmla="*/ 2147483647 h 479"/>
              <a:gd name="T50" fmla="*/ 2147483647 w 1230"/>
              <a:gd name="T51" fmla="*/ 2147483647 h 479"/>
              <a:gd name="T52" fmla="*/ 2147483647 w 1230"/>
              <a:gd name="T53" fmla="*/ 2147483647 h 479"/>
              <a:gd name="T54" fmla="*/ 2147483647 w 1230"/>
              <a:gd name="T55" fmla="*/ 2147483647 h 479"/>
              <a:gd name="T56" fmla="*/ 2147483647 w 1230"/>
              <a:gd name="T57" fmla="*/ 2147483647 h 479"/>
              <a:gd name="T58" fmla="*/ 2147483647 w 1230"/>
              <a:gd name="T59" fmla="*/ 2147483647 h 479"/>
              <a:gd name="T60" fmla="*/ 2147483647 w 1230"/>
              <a:gd name="T61" fmla="*/ 2147483647 h 479"/>
              <a:gd name="T62" fmla="*/ 2147483647 w 1230"/>
              <a:gd name="T63" fmla="*/ 2147483647 h 479"/>
              <a:gd name="T64" fmla="*/ 2147483647 w 1230"/>
              <a:gd name="T65" fmla="*/ 2147483647 h 479"/>
              <a:gd name="T66" fmla="*/ 2147483647 w 1230"/>
              <a:gd name="T67" fmla="*/ 2147483647 h 479"/>
              <a:gd name="T68" fmla="*/ 2147483647 w 1230"/>
              <a:gd name="T69" fmla="*/ 2147483647 h 479"/>
              <a:gd name="T70" fmla="*/ 2147483647 w 1230"/>
              <a:gd name="T71" fmla="*/ 2147483647 h 479"/>
              <a:gd name="T72" fmla="*/ 2147483647 w 1230"/>
              <a:gd name="T73" fmla="*/ 2147483647 h 479"/>
              <a:gd name="T74" fmla="*/ 0 w 1230"/>
              <a:gd name="T75" fmla="*/ 2147483647 h 4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30"/>
              <a:gd name="T115" fmla="*/ 0 h 479"/>
              <a:gd name="T116" fmla="*/ 1230 w 1230"/>
              <a:gd name="T117" fmla="*/ 479 h 4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30" h="479">
                <a:moveTo>
                  <a:pt x="0" y="85"/>
                </a:moveTo>
                <a:cubicBezTo>
                  <a:pt x="17" y="69"/>
                  <a:pt x="62" y="42"/>
                  <a:pt x="97" y="28"/>
                </a:cubicBezTo>
                <a:cubicBezTo>
                  <a:pt x="132" y="14"/>
                  <a:pt x="186" y="2"/>
                  <a:pt x="208" y="1"/>
                </a:cubicBezTo>
                <a:cubicBezTo>
                  <a:pt x="230" y="0"/>
                  <a:pt x="220" y="20"/>
                  <a:pt x="228" y="22"/>
                </a:cubicBezTo>
                <a:cubicBezTo>
                  <a:pt x="236" y="24"/>
                  <a:pt x="245" y="9"/>
                  <a:pt x="258" y="11"/>
                </a:cubicBezTo>
                <a:cubicBezTo>
                  <a:pt x="271" y="13"/>
                  <a:pt x="295" y="34"/>
                  <a:pt x="306" y="35"/>
                </a:cubicBezTo>
                <a:cubicBezTo>
                  <a:pt x="317" y="36"/>
                  <a:pt x="314" y="17"/>
                  <a:pt x="322" y="20"/>
                </a:cubicBezTo>
                <a:cubicBezTo>
                  <a:pt x="330" y="23"/>
                  <a:pt x="344" y="38"/>
                  <a:pt x="352" y="52"/>
                </a:cubicBezTo>
                <a:cubicBezTo>
                  <a:pt x="360" y="66"/>
                  <a:pt x="358" y="98"/>
                  <a:pt x="369" y="106"/>
                </a:cubicBezTo>
                <a:cubicBezTo>
                  <a:pt x="380" y="114"/>
                  <a:pt x="391" y="93"/>
                  <a:pt x="420" y="103"/>
                </a:cubicBezTo>
                <a:cubicBezTo>
                  <a:pt x="449" y="113"/>
                  <a:pt x="517" y="162"/>
                  <a:pt x="541" y="166"/>
                </a:cubicBezTo>
                <a:lnTo>
                  <a:pt x="567" y="127"/>
                </a:lnTo>
                <a:cubicBezTo>
                  <a:pt x="573" y="122"/>
                  <a:pt x="570" y="132"/>
                  <a:pt x="574" y="136"/>
                </a:cubicBezTo>
                <a:cubicBezTo>
                  <a:pt x="578" y="140"/>
                  <a:pt x="582" y="148"/>
                  <a:pt x="594" y="154"/>
                </a:cubicBezTo>
                <a:cubicBezTo>
                  <a:pt x="606" y="160"/>
                  <a:pt x="633" y="166"/>
                  <a:pt x="649" y="170"/>
                </a:cubicBezTo>
                <a:cubicBezTo>
                  <a:pt x="665" y="174"/>
                  <a:pt x="681" y="176"/>
                  <a:pt x="690" y="181"/>
                </a:cubicBezTo>
                <a:cubicBezTo>
                  <a:pt x="699" y="186"/>
                  <a:pt x="700" y="198"/>
                  <a:pt x="706" y="203"/>
                </a:cubicBezTo>
                <a:cubicBezTo>
                  <a:pt x="712" y="208"/>
                  <a:pt x="721" y="208"/>
                  <a:pt x="726" y="211"/>
                </a:cubicBezTo>
                <a:cubicBezTo>
                  <a:pt x="731" y="214"/>
                  <a:pt x="734" y="210"/>
                  <a:pt x="738" y="220"/>
                </a:cubicBezTo>
                <a:cubicBezTo>
                  <a:pt x="742" y="230"/>
                  <a:pt x="743" y="265"/>
                  <a:pt x="751" y="274"/>
                </a:cubicBezTo>
                <a:cubicBezTo>
                  <a:pt x="759" y="283"/>
                  <a:pt x="775" y="283"/>
                  <a:pt x="787" y="277"/>
                </a:cubicBezTo>
                <a:cubicBezTo>
                  <a:pt x="799" y="271"/>
                  <a:pt x="813" y="246"/>
                  <a:pt x="825" y="238"/>
                </a:cubicBezTo>
                <a:cubicBezTo>
                  <a:pt x="837" y="230"/>
                  <a:pt x="850" y="230"/>
                  <a:pt x="858" y="229"/>
                </a:cubicBezTo>
                <a:cubicBezTo>
                  <a:pt x="866" y="228"/>
                  <a:pt x="867" y="235"/>
                  <a:pt x="873" y="235"/>
                </a:cubicBezTo>
                <a:cubicBezTo>
                  <a:pt x="879" y="235"/>
                  <a:pt x="885" y="227"/>
                  <a:pt x="895" y="229"/>
                </a:cubicBezTo>
                <a:cubicBezTo>
                  <a:pt x="905" y="231"/>
                  <a:pt x="920" y="246"/>
                  <a:pt x="933" y="248"/>
                </a:cubicBezTo>
                <a:cubicBezTo>
                  <a:pt x="946" y="250"/>
                  <a:pt x="961" y="238"/>
                  <a:pt x="972" y="242"/>
                </a:cubicBezTo>
                <a:cubicBezTo>
                  <a:pt x="983" y="246"/>
                  <a:pt x="994" y="268"/>
                  <a:pt x="1003" y="274"/>
                </a:cubicBezTo>
                <a:cubicBezTo>
                  <a:pt x="1012" y="280"/>
                  <a:pt x="1018" y="272"/>
                  <a:pt x="1027" y="278"/>
                </a:cubicBezTo>
                <a:cubicBezTo>
                  <a:pt x="1036" y="284"/>
                  <a:pt x="1050" y="305"/>
                  <a:pt x="1060" y="310"/>
                </a:cubicBezTo>
                <a:cubicBezTo>
                  <a:pt x="1070" y="315"/>
                  <a:pt x="1080" y="305"/>
                  <a:pt x="1089" y="311"/>
                </a:cubicBezTo>
                <a:cubicBezTo>
                  <a:pt x="1098" y="317"/>
                  <a:pt x="1101" y="340"/>
                  <a:pt x="1113" y="347"/>
                </a:cubicBezTo>
                <a:cubicBezTo>
                  <a:pt x="1125" y="354"/>
                  <a:pt x="1154" y="345"/>
                  <a:pt x="1161" y="352"/>
                </a:cubicBezTo>
                <a:cubicBezTo>
                  <a:pt x="1168" y="359"/>
                  <a:pt x="1150" y="382"/>
                  <a:pt x="1156" y="391"/>
                </a:cubicBezTo>
                <a:cubicBezTo>
                  <a:pt x="1162" y="400"/>
                  <a:pt x="1188" y="396"/>
                  <a:pt x="1197" y="407"/>
                </a:cubicBezTo>
                <a:cubicBezTo>
                  <a:pt x="1206" y="418"/>
                  <a:pt x="1204" y="446"/>
                  <a:pt x="1210" y="458"/>
                </a:cubicBezTo>
                <a:lnTo>
                  <a:pt x="1230" y="479"/>
                </a:lnTo>
                <a:cubicBezTo>
                  <a:pt x="1219" y="477"/>
                  <a:pt x="1165" y="453"/>
                  <a:pt x="1146" y="448"/>
                </a:cubicBezTo>
                <a:cubicBezTo>
                  <a:pt x="1127" y="443"/>
                  <a:pt x="1124" y="454"/>
                  <a:pt x="1116" y="451"/>
                </a:cubicBezTo>
                <a:cubicBezTo>
                  <a:pt x="1108" y="448"/>
                  <a:pt x="1103" y="433"/>
                  <a:pt x="1096" y="431"/>
                </a:cubicBezTo>
                <a:cubicBezTo>
                  <a:pt x="1089" y="429"/>
                  <a:pt x="1083" y="443"/>
                  <a:pt x="1074" y="439"/>
                </a:cubicBezTo>
                <a:cubicBezTo>
                  <a:pt x="1065" y="435"/>
                  <a:pt x="1054" y="410"/>
                  <a:pt x="1041" y="406"/>
                </a:cubicBezTo>
                <a:cubicBezTo>
                  <a:pt x="1028" y="402"/>
                  <a:pt x="1005" y="417"/>
                  <a:pt x="993" y="413"/>
                </a:cubicBezTo>
                <a:cubicBezTo>
                  <a:pt x="981" y="409"/>
                  <a:pt x="977" y="386"/>
                  <a:pt x="970" y="382"/>
                </a:cubicBezTo>
                <a:cubicBezTo>
                  <a:pt x="963" y="378"/>
                  <a:pt x="956" y="384"/>
                  <a:pt x="948" y="386"/>
                </a:cubicBezTo>
                <a:cubicBezTo>
                  <a:pt x="940" y="388"/>
                  <a:pt x="933" y="394"/>
                  <a:pt x="922" y="392"/>
                </a:cubicBezTo>
                <a:cubicBezTo>
                  <a:pt x="911" y="390"/>
                  <a:pt x="894" y="372"/>
                  <a:pt x="882" y="371"/>
                </a:cubicBezTo>
                <a:cubicBezTo>
                  <a:pt x="870" y="370"/>
                  <a:pt x="860" y="386"/>
                  <a:pt x="852" y="388"/>
                </a:cubicBezTo>
                <a:cubicBezTo>
                  <a:pt x="844" y="390"/>
                  <a:pt x="838" y="380"/>
                  <a:pt x="831" y="383"/>
                </a:cubicBezTo>
                <a:cubicBezTo>
                  <a:pt x="824" y="386"/>
                  <a:pt x="821" y="399"/>
                  <a:pt x="811" y="404"/>
                </a:cubicBezTo>
                <a:cubicBezTo>
                  <a:pt x="801" y="409"/>
                  <a:pt x="781" y="406"/>
                  <a:pt x="769" y="412"/>
                </a:cubicBezTo>
                <a:cubicBezTo>
                  <a:pt x="757" y="418"/>
                  <a:pt x="748" y="437"/>
                  <a:pt x="736" y="439"/>
                </a:cubicBezTo>
                <a:cubicBezTo>
                  <a:pt x="724" y="441"/>
                  <a:pt x="714" y="421"/>
                  <a:pt x="697" y="422"/>
                </a:cubicBezTo>
                <a:cubicBezTo>
                  <a:pt x="680" y="423"/>
                  <a:pt x="655" y="444"/>
                  <a:pt x="636" y="446"/>
                </a:cubicBezTo>
                <a:cubicBezTo>
                  <a:pt x="617" y="448"/>
                  <a:pt x="595" y="434"/>
                  <a:pt x="585" y="437"/>
                </a:cubicBezTo>
                <a:cubicBezTo>
                  <a:pt x="575" y="440"/>
                  <a:pt x="586" y="458"/>
                  <a:pt x="573" y="463"/>
                </a:cubicBezTo>
                <a:cubicBezTo>
                  <a:pt x="560" y="468"/>
                  <a:pt x="521" y="469"/>
                  <a:pt x="507" y="466"/>
                </a:cubicBezTo>
                <a:cubicBezTo>
                  <a:pt x="493" y="463"/>
                  <a:pt x="499" y="452"/>
                  <a:pt x="486" y="443"/>
                </a:cubicBezTo>
                <a:cubicBezTo>
                  <a:pt x="473" y="434"/>
                  <a:pt x="441" y="423"/>
                  <a:pt x="426" y="410"/>
                </a:cubicBezTo>
                <a:cubicBezTo>
                  <a:pt x="411" y="397"/>
                  <a:pt x="403" y="376"/>
                  <a:pt x="397" y="364"/>
                </a:cubicBezTo>
                <a:cubicBezTo>
                  <a:pt x="391" y="352"/>
                  <a:pt x="392" y="351"/>
                  <a:pt x="390" y="340"/>
                </a:cubicBezTo>
                <a:cubicBezTo>
                  <a:pt x="388" y="329"/>
                  <a:pt x="387" y="309"/>
                  <a:pt x="382" y="298"/>
                </a:cubicBezTo>
                <a:cubicBezTo>
                  <a:pt x="377" y="287"/>
                  <a:pt x="363" y="275"/>
                  <a:pt x="357" y="272"/>
                </a:cubicBezTo>
                <a:cubicBezTo>
                  <a:pt x="351" y="269"/>
                  <a:pt x="348" y="279"/>
                  <a:pt x="343" y="277"/>
                </a:cubicBezTo>
                <a:lnTo>
                  <a:pt x="324" y="257"/>
                </a:lnTo>
                <a:lnTo>
                  <a:pt x="264" y="229"/>
                </a:lnTo>
                <a:lnTo>
                  <a:pt x="265" y="260"/>
                </a:lnTo>
                <a:lnTo>
                  <a:pt x="252" y="272"/>
                </a:lnTo>
                <a:lnTo>
                  <a:pt x="238" y="290"/>
                </a:lnTo>
                <a:lnTo>
                  <a:pt x="189" y="293"/>
                </a:lnTo>
                <a:lnTo>
                  <a:pt x="175" y="286"/>
                </a:lnTo>
                <a:lnTo>
                  <a:pt x="160" y="260"/>
                </a:lnTo>
                <a:lnTo>
                  <a:pt x="138" y="265"/>
                </a:lnTo>
                <a:cubicBezTo>
                  <a:pt x="131" y="264"/>
                  <a:pt x="125" y="261"/>
                  <a:pt x="115" y="254"/>
                </a:cubicBezTo>
                <a:cubicBezTo>
                  <a:pt x="105" y="247"/>
                  <a:pt x="97" y="245"/>
                  <a:pt x="78" y="223"/>
                </a:cubicBezTo>
                <a:cubicBezTo>
                  <a:pt x="59" y="201"/>
                  <a:pt x="13" y="147"/>
                  <a:pt x="0" y="124"/>
                </a:cubicBezTo>
                <a:lnTo>
                  <a:pt x="0" y="8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8" name="Picture 50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Freeform 55" descr="90%"/>
          <p:cNvSpPr>
            <a:spLocks/>
          </p:cNvSpPr>
          <p:nvPr/>
        </p:nvSpPr>
        <p:spPr bwMode="auto">
          <a:xfrm>
            <a:off x="5443538" y="3544888"/>
            <a:ext cx="1066800" cy="620712"/>
          </a:xfrm>
          <a:custGeom>
            <a:avLst/>
            <a:gdLst>
              <a:gd name="T0" fmla="*/ 2147483647 w 672"/>
              <a:gd name="T1" fmla="*/ 2147483647 h 391"/>
              <a:gd name="T2" fmla="*/ 2147483647 w 672"/>
              <a:gd name="T3" fmla="*/ 2147483647 h 391"/>
              <a:gd name="T4" fmla="*/ 2147483647 w 672"/>
              <a:gd name="T5" fmla="*/ 2147483647 h 391"/>
              <a:gd name="T6" fmla="*/ 2147483647 w 672"/>
              <a:gd name="T7" fmla="*/ 2147483647 h 391"/>
              <a:gd name="T8" fmla="*/ 2147483647 w 672"/>
              <a:gd name="T9" fmla="*/ 2147483647 h 391"/>
              <a:gd name="T10" fmla="*/ 2147483647 w 672"/>
              <a:gd name="T11" fmla="*/ 2147483647 h 391"/>
              <a:gd name="T12" fmla="*/ 2147483647 w 672"/>
              <a:gd name="T13" fmla="*/ 2147483647 h 391"/>
              <a:gd name="T14" fmla="*/ 2147483647 w 672"/>
              <a:gd name="T15" fmla="*/ 2147483647 h 391"/>
              <a:gd name="T16" fmla="*/ 2147483647 w 672"/>
              <a:gd name="T17" fmla="*/ 2147483647 h 391"/>
              <a:gd name="T18" fmla="*/ 2147483647 w 672"/>
              <a:gd name="T19" fmla="*/ 2147483647 h 391"/>
              <a:gd name="T20" fmla="*/ 2147483647 w 672"/>
              <a:gd name="T21" fmla="*/ 2147483647 h 391"/>
              <a:gd name="T22" fmla="*/ 2147483647 w 672"/>
              <a:gd name="T23" fmla="*/ 2147483647 h 391"/>
              <a:gd name="T24" fmla="*/ 2147483647 w 672"/>
              <a:gd name="T25" fmla="*/ 2147483647 h 391"/>
              <a:gd name="T26" fmla="*/ 2147483647 w 672"/>
              <a:gd name="T27" fmla="*/ 2147483647 h 391"/>
              <a:gd name="T28" fmla="*/ 2147483647 w 672"/>
              <a:gd name="T29" fmla="*/ 2147483647 h 391"/>
              <a:gd name="T30" fmla="*/ 2147483647 w 672"/>
              <a:gd name="T31" fmla="*/ 2147483647 h 391"/>
              <a:gd name="T32" fmla="*/ 2147483647 w 672"/>
              <a:gd name="T33" fmla="*/ 2147483647 h 391"/>
              <a:gd name="T34" fmla="*/ 2147483647 w 672"/>
              <a:gd name="T35" fmla="*/ 2147483647 h 391"/>
              <a:gd name="T36" fmla="*/ 2147483647 w 672"/>
              <a:gd name="T37" fmla="*/ 2147483647 h 391"/>
              <a:gd name="T38" fmla="*/ 2147483647 w 672"/>
              <a:gd name="T39" fmla="*/ 2147483647 h 391"/>
              <a:gd name="T40" fmla="*/ 2147483647 w 672"/>
              <a:gd name="T41" fmla="*/ 2147483647 h 391"/>
              <a:gd name="T42" fmla="*/ 2147483647 w 672"/>
              <a:gd name="T43" fmla="*/ 2147483647 h 391"/>
              <a:gd name="T44" fmla="*/ 2147483647 w 672"/>
              <a:gd name="T45" fmla="*/ 2147483647 h 391"/>
              <a:gd name="T46" fmla="*/ 2147483647 w 672"/>
              <a:gd name="T47" fmla="*/ 2147483647 h 391"/>
              <a:gd name="T48" fmla="*/ 2147483647 w 672"/>
              <a:gd name="T49" fmla="*/ 2147483647 h 391"/>
              <a:gd name="T50" fmla="*/ 2147483647 w 672"/>
              <a:gd name="T51" fmla="*/ 2147483647 h 391"/>
              <a:gd name="T52" fmla="*/ 2147483647 w 672"/>
              <a:gd name="T53" fmla="*/ 2147483647 h 391"/>
              <a:gd name="T54" fmla="*/ 2147483647 w 672"/>
              <a:gd name="T55" fmla="*/ 2147483647 h 391"/>
              <a:gd name="T56" fmla="*/ 2147483647 w 672"/>
              <a:gd name="T57" fmla="*/ 2147483647 h 391"/>
              <a:gd name="T58" fmla="*/ 2147483647 w 672"/>
              <a:gd name="T59" fmla="*/ 2147483647 h 391"/>
              <a:gd name="T60" fmla="*/ 2147483647 w 672"/>
              <a:gd name="T61" fmla="*/ 2147483647 h 391"/>
              <a:gd name="T62" fmla="*/ 2147483647 w 672"/>
              <a:gd name="T63" fmla="*/ 2147483647 h 391"/>
              <a:gd name="T64" fmla="*/ 2147483647 w 672"/>
              <a:gd name="T65" fmla="*/ 2147483647 h 391"/>
              <a:gd name="T66" fmla="*/ 2147483647 w 672"/>
              <a:gd name="T67" fmla="*/ 2147483647 h 391"/>
              <a:gd name="T68" fmla="*/ 2147483647 w 672"/>
              <a:gd name="T69" fmla="*/ 2147483647 h 391"/>
              <a:gd name="T70" fmla="*/ 2147483647 w 672"/>
              <a:gd name="T71" fmla="*/ 2147483647 h 391"/>
              <a:gd name="T72" fmla="*/ 2147483647 w 672"/>
              <a:gd name="T73" fmla="*/ 2147483647 h 3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2"/>
              <a:gd name="T112" fmla="*/ 0 h 391"/>
              <a:gd name="T113" fmla="*/ 672 w 672"/>
              <a:gd name="T114" fmla="*/ 391 h 3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2" h="391">
                <a:moveTo>
                  <a:pt x="97" y="37"/>
                </a:moveTo>
                <a:cubicBezTo>
                  <a:pt x="108" y="29"/>
                  <a:pt x="115" y="48"/>
                  <a:pt x="127" y="53"/>
                </a:cubicBezTo>
                <a:cubicBezTo>
                  <a:pt x="139" y="58"/>
                  <a:pt x="156" y="62"/>
                  <a:pt x="167" y="69"/>
                </a:cubicBezTo>
                <a:cubicBezTo>
                  <a:pt x="178" y="76"/>
                  <a:pt x="182" y="93"/>
                  <a:pt x="191" y="97"/>
                </a:cubicBezTo>
                <a:cubicBezTo>
                  <a:pt x="200" y="101"/>
                  <a:pt x="208" y="96"/>
                  <a:pt x="219" y="95"/>
                </a:cubicBezTo>
                <a:cubicBezTo>
                  <a:pt x="230" y="94"/>
                  <a:pt x="247" y="96"/>
                  <a:pt x="255" y="91"/>
                </a:cubicBezTo>
                <a:cubicBezTo>
                  <a:pt x="263" y="86"/>
                  <a:pt x="256" y="66"/>
                  <a:pt x="265" y="63"/>
                </a:cubicBezTo>
                <a:cubicBezTo>
                  <a:pt x="274" y="60"/>
                  <a:pt x="292" y="76"/>
                  <a:pt x="311" y="73"/>
                </a:cubicBezTo>
                <a:cubicBezTo>
                  <a:pt x="330" y="70"/>
                  <a:pt x="362" y="49"/>
                  <a:pt x="379" y="47"/>
                </a:cubicBezTo>
                <a:cubicBezTo>
                  <a:pt x="396" y="45"/>
                  <a:pt x="404" y="63"/>
                  <a:pt x="415" y="63"/>
                </a:cubicBezTo>
                <a:cubicBezTo>
                  <a:pt x="426" y="63"/>
                  <a:pt x="437" y="52"/>
                  <a:pt x="445" y="47"/>
                </a:cubicBezTo>
                <a:cubicBezTo>
                  <a:pt x="453" y="42"/>
                  <a:pt x="454" y="34"/>
                  <a:pt x="461" y="31"/>
                </a:cubicBezTo>
                <a:cubicBezTo>
                  <a:pt x="468" y="28"/>
                  <a:pt x="478" y="30"/>
                  <a:pt x="487" y="27"/>
                </a:cubicBezTo>
                <a:cubicBezTo>
                  <a:pt x="496" y="24"/>
                  <a:pt x="505" y="15"/>
                  <a:pt x="513" y="13"/>
                </a:cubicBezTo>
                <a:cubicBezTo>
                  <a:pt x="521" y="11"/>
                  <a:pt x="523" y="15"/>
                  <a:pt x="533" y="13"/>
                </a:cubicBezTo>
                <a:cubicBezTo>
                  <a:pt x="543" y="11"/>
                  <a:pt x="560" y="0"/>
                  <a:pt x="571" y="1"/>
                </a:cubicBezTo>
                <a:cubicBezTo>
                  <a:pt x="582" y="2"/>
                  <a:pt x="589" y="16"/>
                  <a:pt x="601" y="17"/>
                </a:cubicBezTo>
                <a:cubicBezTo>
                  <a:pt x="613" y="18"/>
                  <a:pt x="630" y="1"/>
                  <a:pt x="641" y="5"/>
                </a:cubicBezTo>
                <a:cubicBezTo>
                  <a:pt x="652" y="9"/>
                  <a:pt x="672" y="27"/>
                  <a:pt x="669" y="41"/>
                </a:cubicBezTo>
                <a:cubicBezTo>
                  <a:pt x="666" y="55"/>
                  <a:pt x="631" y="73"/>
                  <a:pt x="621" y="87"/>
                </a:cubicBezTo>
                <a:cubicBezTo>
                  <a:pt x="611" y="101"/>
                  <a:pt x="622" y="106"/>
                  <a:pt x="609" y="127"/>
                </a:cubicBezTo>
                <a:cubicBezTo>
                  <a:pt x="596" y="148"/>
                  <a:pt x="557" y="191"/>
                  <a:pt x="545" y="211"/>
                </a:cubicBezTo>
                <a:cubicBezTo>
                  <a:pt x="533" y="231"/>
                  <a:pt x="552" y="230"/>
                  <a:pt x="539" y="249"/>
                </a:cubicBezTo>
                <a:cubicBezTo>
                  <a:pt x="526" y="268"/>
                  <a:pt x="492" y="311"/>
                  <a:pt x="469" y="323"/>
                </a:cubicBezTo>
                <a:cubicBezTo>
                  <a:pt x="446" y="335"/>
                  <a:pt x="424" y="318"/>
                  <a:pt x="399" y="323"/>
                </a:cubicBezTo>
                <a:cubicBezTo>
                  <a:pt x="374" y="328"/>
                  <a:pt x="339" y="350"/>
                  <a:pt x="319" y="355"/>
                </a:cubicBezTo>
                <a:cubicBezTo>
                  <a:pt x="299" y="360"/>
                  <a:pt x="296" y="350"/>
                  <a:pt x="281" y="355"/>
                </a:cubicBezTo>
                <a:cubicBezTo>
                  <a:pt x="266" y="360"/>
                  <a:pt x="244" y="379"/>
                  <a:pt x="229" y="383"/>
                </a:cubicBezTo>
                <a:cubicBezTo>
                  <a:pt x="214" y="387"/>
                  <a:pt x="207" y="381"/>
                  <a:pt x="193" y="379"/>
                </a:cubicBezTo>
                <a:cubicBezTo>
                  <a:pt x="179" y="377"/>
                  <a:pt x="170" y="391"/>
                  <a:pt x="143" y="373"/>
                </a:cubicBezTo>
                <a:cubicBezTo>
                  <a:pt x="116" y="355"/>
                  <a:pt x="52" y="292"/>
                  <a:pt x="31" y="271"/>
                </a:cubicBezTo>
                <a:cubicBezTo>
                  <a:pt x="10" y="250"/>
                  <a:pt x="24" y="258"/>
                  <a:pt x="19" y="245"/>
                </a:cubicBezTo>
                <a:cubicBezTo>
                  <a:pt x="14" y="232"/>
                  <a:pt x="0" y="208"/>
                  <a:pt x="1" y="195"/>
                </a:cubicBezTo>
                <a:cubicBezTo>
                  <a:pt x="2" y="182"/>
                  <a:pt x="15" y="178"/>
                  <a:pt x="23" y="169"/>
                </a:cubicBezTo>
                <a:cubicBezTo>
                  <a:pt x="31" y="160"/>
                  <a:pt x="43" y="153"/>
                  <a:pt x="49" y="141"/>
                </a:cubicBezTo>
                <a:cubicBezTo>
                  <a:pt x="55" y="129"/>
                  <a:pt x="51" y="116"/>
                  <a:pt x="59" y="99"/>
                </a:cubicBezTo>
                <a:cubicBezTo>
                  <a:pt x="67" y="82"/>
                  <a:pt x="86" y="46"/>
                  <a:pt x="97" y="37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20" name="Freeform 56"/>
          <p:cNvSpPr>
            <a:spLocks/>
          </p:cNvSpPr>
          <p:nvPr/>
        </p:nvSpPr>
        <p:spPr bwMode="auto">
          <a:xfrm>
            <a:off x="6392863" y="2062163"/>
            <a:ext cx="252412" cy="115887"/>
          </a:xfrm>
          <a:custGeom>
            <a:avLst/>
            <a:gdLst>
              <a:gd name="T0" fmla="*/ 2147483647 w 159"/>
              <a:gd name="T1" fmla="*/ 2147483647 h 73"/>
              <a:gd name="T2" fmla="*/ 2147483647 w 159"/>
              <a:gd name="T3" fmla="*/ 2147483647 h 73"/>
              <a:gd name="T4" fmla="*/ 2147483647 w 159"/>
              <a:gd name="T5" fmla="*/ 2147483647 h 73"/>
              <a:gd name="T6" fmla="*/ 2147483647 w 159"/>
              <a:gd name="T7" fmla="*/ 2147483647 h 73"/>
              <a:gd name="T8" fmla="*/ 2147483647 w 159"/>
              <a:gd name="T9" fmla="*/ 2147483647 h 73"/>
              <a:gd name="T10" fmla="*/ 2147483647 w 159"/>
              <a:gd name="T11" fmla="*/ 2147483647 h 73"/>
              <a:gd name="T12" fmla="*/ 2147483647 w 159"/>
              <a:gd name="T13" fmla="*/ 2147483647 h 73"/>
              <a:gd name="T14" fmla="*/ 2147483647 w 159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73"/>
              <a:gd name="T26" fmla="*/ 159 w 159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73">
                <a:moveTo>
                  <a:pt x="53" y="73"/>
                </a:moveTo>
                <a:lnTo>
                  <a:pt x="153" y="35"/>
                </a:lnTo>
                <a:cubicBezTo>
                  <a:pt x="159" y="27"/>
                  <a:pt x="102" y="32"/>
                  <a:pt x="87" y="27"/>
                </a:cubicBezTo>
                <a:cubicBezTo>
                  <a:pt x="72" y="22"/>
                  <a:pt x="73" y="11"/>
                  <a:pt x="65" y="7"/>
                </a:cubicBezTo>
                <a:cubicBezTo>
                  <a:pt x="57" y="3"/>
                  <a:pt x="47" y="0"/>
                  <a:pt x="37" y="5"/>
                </a:cubicBezTo>
                <a:cubicBezTo>
                  <a:pt x="27" y="10"/>
                  <a:pt x="0" y="29"/>
                  <a:pt x="3" y="35"/>
                </a:cubicBezTo>
                <a:cubicBezTo>
                  <a:pt x="6" y="41"/>
                  <a:pt x="47" y="37"/>
                  <a:pt x="55" y="43"/>
                </a:cubicBezTo>
                <a:cubicBezTo>
                  <a:pt x="63" y="49"/>
                  <a:pt x="53" y="73"/>
                  <a:pt x="53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21" name="Picture 57" descr="uss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59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3" name="Freeform 62" descr="90%"/>
          <p:cNvSpPr>
            <a:spLocks/>
          </p:cNvSpPr>
          <p:nvPr/>
        </p:nvSpPr>
        <p:spPr bwMode="auto">
          <a:xfrm>
            <a:off x="6157913" y="3397250"/>
            <a:ext cx="1690687" cy="1301750"/>
          </a:xfrm>
          <a:custGeom>
            <a:avLst/>
            <a:gdLst>
              <a:gd name="T0" fmla="*/ 2147483647 w 1065"/>
              <a:gd name="T1" fmla="*/ 2147483647 h 820"/>
              <a:gd name="T2" fmla="*/ 2147483647 w 1065"/>
              <a:gd name="T3" fmla="*/ 2147483647 h 820"/>
              <a:gd name="T4" fmla="*/ 2147483647 w 1065"/>
              <a:gd name="T5" fmla="*/ 2147483647 h 820"/>
              <a:gd name="T6" fmla="*/ 2147483647 w 1065"/>
              <a:gd name="T7" fmla="*/ 2147483647 h 820"/>
              <a:gd name="T8" fmla="*/ 2147483647 w 1065"/>
              <a:gd name="T9" fmla="*/ 2147483647 h 820"/>
              <a:gd name="T10" fmla="*/ 2147483647 w 1065"/>
              <a:gd name="T11" fmla="*/ 2147483647 h 820"/>
              <a:gd name="T12" fmla="*/ 2147483647 w 1065"/>
              <a:gd name="T13" fmla="*/ 2147483647 h 820"/>
              <a:gd name="T14" fmla="*/ 2147483647 w 1065"/>
              <a:gd name="T15" fmla="*/ 2147483647 h 820"/>
              <a:gd name="T16" fmla="*/ 2147483647 w 1065"/>
              <a:gd name="T17" fmla="*/ 2147483647 h 820"/>
              <a:gd name="T18" fmla="*/ 2147483647 w 1065"/>
              <a:gd name="T19" fmla="*/ 2147483647 h 820"/>
              <a:gd name="T20" fmla="*/ 2147483647 w 1065"/>
              <a:gd name="T21" fmla="*/ 2147483647 h 820"/>
              <a:gd name="T22" fmla="*/ 2147483647 w 1065"/>
              <a:gd name="T23" fmla="*/ 2147483647 h 820"/>
              <a:gd name="T24" fmla="*/ 2147483647 w 1065"/>
              <a:gd name="T25" fmla="*/ 2147483647 h 820"/>
              <a:gd name="T26" fmla="*/ 2147483647 w 1065"/>
              <a:gd name="T27" fmla="*/ 2147483647 h 820"/>
              <a:gd name="T28" fmla="*/ 2147483647 w 1065"/>
              <a:gd name="T29" fmla="*/ 2147483647 h 820"/>
              <a:gd name="T30" fmla="*/ 2147483647 w 1065"/>
              <a:gd name="T31" fmla="*/ 2147483647 h 820"/>
              <a:gd name="T32" fmla="*/ 2147483647 w 1065"/>
              <a:gd name="T33" fmla="*/ 2147483647 h 820"/>
              <a:gd name="T34" fmla="*/ 2147483647 w 1065"/>
              <a:gd name="T35" fmla="*/ 2147483647 h 820"/>
              <a:gd name="T36" fmla="*/ 2147483647 w 1065"/>
              <a:gd name="T37" fmla="*/ 2147483647 h 820"/>
              <a:gd name="T38" fmla="*/ 2147483647 w 1065"/>
              <a:gd name="T39" fmla="*/ 2147483647 h 820"/>
              <a:gd name="T40" fmla="*/ 2147483647 w 1065"/>
              <a:gd name="T41" fmla="*/ 2147483647 h 820"/>
              <a:gd name="T42" fmla="*/ 2147483647 w 1065"/>
              <a:gd name="T43" fmla="*/ 2147483647 h 820"/>
              <a:gd name="T44" fmla="*/ 2147483647 w 1065"/>
              <a:gd name="T45" fmla="*/ 2147483647 h 820"/>
              <a:gd name="T46" fmla="*/ 2147483647 w 1065"/>
              <a:gd name="T47" fmla="*/ 2147483647 h 820"/>
              <a:gd name="T48" fmla="*/ 2147483647 w 1065"/>
              <a:gd name="T49" fmla="*/ 2147483647 h 820"/>
              <a:gd name="T50" fmla="*/ 2147483647 w 1065"/>
              <a:gd name="T51" fmla="*/ 2147483647 h 820"/>
              <a:gd name="T52" fmla="*/ 2147483647 w 1065"/>
              <a:gd name="T53" fmla="*/ 2147483647 h 820"/>
              <a:gd name="T54" fmla="*/ 2147483647 w 1065"/>
              <a:gd name="T55" fmla="*/ 2147483647 h 820"/>
              <a:gd name="T56" fmla="*/ 2147483647 w 1065"/>
              <a:gd name="T57" fmla="*/ 2147483647 h 820"/>
              <a:gd name="T58" fmla="*/ 2147483647 w 1065"/>
              <a:gd name="T59" fmla="*/ 2147483647 h 820"/>
              <a:gd name="T60" fmla="*/ 2147483647 w 1065"/>
              <a:gd name="T61" fmla="*/ 2147483647 h 820"/>
              <a:gd name="T62" fmla="*/ 2147483647 w 1065"/>
              <a:gd name="T63" fmla="*/ 2147483647 h 820"/>
              <a:gd name="T64" fmla="*/ 2147483647 w 1065"/>
              <a:gd name="T65" fmla="*/ 2147483647 h 820"/>
              <a:gd name="T66" fmla="*/ 2147483647 w 1065"/>
              <a:gd name="T67" fmla="*/ 2147483647 h 820"/>
              <a:gd name="T68" fmla="*/ 2147483647 w 1065"/>
              <a:gd name="T69" fmla="*/ 2147483647 h 820"/>
              <a:gd name="T70" fmla="*/ 2147483647 w 1065"/>
              <a:gd name="T71" fmla="*/ 2147483647 h 820"/>
              <a:gd name="T72" fmla="*/ 2147483647 w 1065"/>
              <a:gd name="T73" fmla="*/ 2147483647 h 820"/>
              <a:gd name="T74" fmla="*/ 2147483647 w 1065"/>
              <a:gd name="T75" fmla="*/ 2147483647 h 820"/>
              <a:gd name="T76" fmla="*/ 2147483647 w 1065"/>
              <a:gd name="T77" fmla="*/ 2147483647 h 820"/>
              <a:gd name="T78" fmla="*/ 2147483647 w 1065"/>
              <a:gd name="T79" fmla="*/ 2147483647 h 820"/>
              <a:gd name="T80" fmla="*/ 2147483647 w 1065"/>
              <a:gd name="T81" fmla="*/ 2147483647 h 820"/>
              <a:gd name="T82" fmla="*/ 2147483647 w 1065"/>
              <a:gd name="T83" fmla="*/ 2147483647 h 820"/>
              <a:gd name="T84" fmla="*/ 2147483647 w 1065"/>
              <a:gd name="T85" fmla="*/ 2147483647 h 820"/>
              <a:gd name="T86" fmla="*/ 2147483647 w 1065"/>
              <a:gd name="T87" fmla="*/ 2147483647 h 820"/>
              <a:gd name="T88" fmla="*/ 2147483647 w 1065"/>
              <a:gd name="T89" fmla="*/ 2147483647 h 820"/>
              <a:gd name="T90" fmla="*/ 2147483647 w 1065"/>
              <a:gd name="T91" fmla="*/ 2147483647 h 820"/>
              <a:gd name="T92" fmla="*/ 2147483647 w 1065"/>
              <a:gd name="T93" fmla="*/ 2147483647 h 820"/>
              <a:gd name="T94" fmla="*/ 2147483647 w 1065"/>
              <a:gd name="T95" fmla="*/ 2147483647 h 820"/>
              <a:gd name="T96" fmla="*/ 2147483647 w 1065"/>
              <a:gd name="T97" fmla="*/ 2147483647 h 820"/>
              <a:gd name="T98" fmla="*/ 2147483647 w 1065"/>
              <a:gd name="T99" fmla="*/ 2147483647 h 820"/>
              <a:gd name="T100" fmla="*/ 2147483647 w 1065"/>
              <a:gd name="T101" fmla="*/ 2147483647 h 820"/>
              <a:gd name="T102" fmla="*/ 2147483647 w 1065"/>
              <a:gd name="T103" fmla="*/ 2147483647 h 820"/>
              <a:gd name="T104" fmla="*/ 2147483647 w 1065"/>
              <a:gd name="T105" fmla="*/ 2147483647 h 820"/>
              <a:gd name="T106" fmla="*/ 2147483647 w 1065"/>
              <a:gd name="T107" fmla="*/ 2147483647 h 820"/>
              <a:gd name="T108" fmla="*/ 2147483647 w 1065"/>
              <a:gd name="T109" fmla="*/ 2147483647 h 820"/>
              <a:gd name="T110" fmla="*/ 2147483647 w 1065"/>
              <a:gd name="T111" fmla="*/ 2147483647 h 820"/>
              <a:gd name="T112" fmla="*/ 2147483647 w 1065"/>
              <a:gd name="T113" fmla="*/ 2147483647 h 820"/>
              <a:gd name="T114" fmla="*/ 2147483647 w 1065"/>
              <a:gd name="T115" fmla="*/ 2147483647 h 820"/>
              <a:gd name="T116" fmla="*/ 2147483647 w 1065"/>
              <a:gd name="T117" fmla="*/ 2147483647 h 8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5"/>
              <a:gd name="T178" fmla="*/ 0 h 820"/>
              <a:gd name="T179" fmla="*/ 1065 w 1065"/>
              <a:gd name="T180" fmla="*/ 820 h 8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5" h="820">
                <a:moveTo>
                  <a:pt x="227" y="134"/>
                </a:moveTo>
                <a:cubicBezTo>
                  <a:pt x="243" y="124"/>
                  <a:pt x="255" y="123"/>
                  <a:pt x="267" y="126"/>
                </a:cubicBezTo>
                <a:cubicBezTo>
                  <a:pt x="279" y="129"/>
                  <a:pt x="290" y="150"/>
                  <a:pt x="299" y="154"/>
                </a:cubicBezTo>
                <a:cubicBezTo>
                  <a:pt x="308" y="158"/>
                  <a:pt x="313" y="149"/>
                  <a:pt x="321" y="152"/>
                </a:cubicBezTo>
                <a:cubicBezTo>
                  <a:pt x="329" y="155"/>
                  <a:pt x="336" y="167"/>
                  <a:pt x="345" y="170"/>
                </a:cubicBezTo>
                <a:cubicBezTo>
                  <a:pt x="354" y="173"/>
                  <a:pt x="358" y="165"/>
                  <a:pt x="375" y="170"/>
                </a:cubicBezTo>
                <a:cubicBezTo>
                  <a:pt x="392" y="175"/>
                  <a:pt x="432" y="197"/>
                  <a:pt x="447" y="200"/>
                </a:cubicBezTo>
                <a:cubicBezTo>
                  <a:pt x="462" y="203"/>
                  <a:pt x="465" y="204"/>
                  <a:pt x="467" y="188"/>
                </a:cubicBezTo>
                <a:cubicBezTo>
                  <a:pt x="469" y="172"/>
                  <a:pt x="457" y="128"/>
                  <a:pt x="461" y="106"/>
                </a:cubicBezTo>
                <a:cubicBezTo>
                  <a:pt x="465" y="84"/>
                  <a:pt x="486" y="68"/>
                  <a:pt x="493" y="54"/>
                </a:cubicBezTo>
                <a:cubicBezTo>
                  <a:pt x="500" y="40"/>
                  <a:pt x="483" y="26"/>
                  <a:pt x="503" y="20"/>
                </a:cubicBezTo>
                <a:cubicBezTo>
                  <a:pt x="523" y="14"/>
                  <a:pt x="583" y="23"/>
                  <a:pt x="613" y="20"/>
                </a:cubicBezTo>
                <a:cubicBezTo>
                  <a:pt x="643" y="17"/>
                  <a:pt x="658" y="0"/>
                  <a:pt x="685" y="4"/>
                </a:cubicBezTo>
                <a:cubicBezTo>
                  <a:pt x="712" y="8"/>
                  <a:pt x="751" y="36"/>
                  <a:pt x="777" y="46"/>
                </a:cubicBezTo>
                <a:cubicBezTo>
                  <a:pt x="803" y="56"/>
                  <a:pt x="822" y="39"/>
                  <a:pt x="843" y="62"/>
                </a:cubicBezTo>
                <a:cubicBezTo>
                  <a:pt x="864" y="85"/>
                  <a:pt x="882" y="149"/>
                  <a:pt x="901" y="186"/>
                </a:cubicBezTo>
                <a:cubicBezTo>
                  <a:pt x="920" y="223"/>
                  <a:pt x="941" y="264"/>
                  <a:pt x="957" y="284"/>
                </a:cubicBezTo>
                <a:cubicBezTo>
                  <a:pt x="973" y="304"/>
                  <a:pt x="978" y="294"/>
                  <a:pt x="995" y="306"/>
                </a:cubicBezTo>
                <a:cubicBezTo>
                  <a:pt x="1012" y="318"/>
                  <a:pt x="1053" y="339"/>
                  <a:pt x="1059" y="356"/>
                </a:cubicBezTo>
                <a:cubicBezTo>
                  <a:pt x="1065" y="373"/>
                  <a:pt x="1043" y="390"/>
                  <a:pt x="1031" y="406"/>
                </a:cubicBezTo>
                <a:cubicBezTo>
                  <a:pt x="1019" y="422"/>
                  <a:pt x="996" y="434"/>
                  <a:pt x="989" y="452"/>
                </a:cubicBezTo>
                <a:cubicBezTo>
                  <a:pt x="982" y="470"/>
                  <a:pt x="988" y="496"/>
                  <a:pt x="989" y="514"/>
                </a:cubicBezTo>
                <a:cubicBezTo>
                  <a:pt x="990" y="532"/>
                  <a:pt x="1002" y="554"/>
                  <a:pt x="993" y="558"/>
                </a:cubicBezTo>
                <a:cubicBezTo>
                  <a:pt x="984" y="562"/>
                  <a:pt x="946" y="531"/>
                  <a:pt x="935" y="536"/>
                </a:cubicBezTo>
                <a:cubicBezTo>
                  <a:pt x="924" y="541"/>
                  <a:pt x="923" y="576"/>
                  <a:pt x="925" y="586"/>
                </a:cubicBezTo>
                <a:cubicBezTo>
                  <a:pt x="927" y="596"/>
                  <a:pt x="948" y="588"/>
                  <a:pt x="947" y="598"/>
                </a:cubicBezTo>
                <a:cubicBezTo>
                  <a:pt x="946" y="608"/>
                  <a:pt x="925" y="624"/>
                  <a:pt x="917" y="644"/>
                </a:cubicBezTo>
                <a:cubicBezTo>
                  <a:pt x="909" y="664"/>
                  <a:pt x="900" y="699"/>
                  <a:pt x="899" y="718"/>
                </a:cubicBezTo>
                <a:cubicBezTo>
                  <a:pt x="898" y="737"/>
                  <a:pt x="909" y="748"/>
                  <a:pt x="909" y="760"/>
                </a:cubicBezTo>
                <a:cubicBezTo>
                  <a:pt x="909" y="772"/>
                  <a:pt x="905" y="784"/>
                  <a:pt x="897" y="792"/>
                </a:cubicBezTo>
                <a:cubicBezTo>
                  <a:pt x="889" y="800"/>
                  <a:pt x="873" y="802"/>
                  <a:pt x="863" y="806"/>
                </a:cubicBezTo>
                <a:cubicBezTo>
                  <a:pt x="853" y="810"/>
                  <a:pt x="851" y="820"/>
                  <a:pt x="839" y="818"/>
                </a:cubicBezTo>
                <a:cubicBezTo>
                  <a:pt x="827" y="816"/>
                  <a:pt x="805" y="803"/>
                  <a:pt x="793" y="794"/>
                </a:cubicBezTo>
                <a:cubicBezTo>
                  <a:pt x="781" y="785"/>
                  <a:pt x="780" y="774"/>
                  <a:pt x="767" y="764"/>
                </a:cubicBezTo>
                <a:cubicBezTo>
                  <a:pt x="754" y="754"/>
                  <a:pt x="728" y="735"/>
                  <a:pt x="713" y="734"/>
                </a:cubicBezTo>
                <a:cubicBezTo>
                  <a:pt x="698" y="733"/>
                  <a:pt x="691" y="755"/>
                  <a:pt x="677" y="758"/>
                </a:cubicBezTo>
                <a:cubicBezTo>
                  <a:pt x="663" y="761"/>
                  <a:pt x="650" y="752"/>
                  <a:pt x="631" y="752"/>
                </a:cubicBezTo>
                <a:cubicBezTo>
                  <a:pt x="612" y="752"/>
                  <a:pt x="583" y="754"/>
                  <a:pt x="565" y="758"/>
                </a:cubicBezTo>
                <a:cubicBezTo>
                  <a:pt x="547" y="762"/>
                  <a:pt x="551" y="772"/>
                  <a:pt x="525" y="776"/>
                </a:cubicBezTo>
                <a:cubicBezTo>
                  <a:pt x="499" y="780"/>
                  <a:pt x="441" y="785"/>
                  <a:pt x="411" y="784"/>
                </a:cubicBezTo>
                <a:cubicBezTo>
                  <a:pt x="381" y="783"/>
                  <a:pt x="367" y="773"/>
                  <a:pt x="347" y="770"/>
                </a:cubicBezTo>
                <a:cubicBezTo>
                  <a:pt x="327" y="767"/>
                  <a:pt x="311" y="774"/>
                  <a:pt x="293" y="766"/>
                </a:cubicBezTo>
                <a:cubicBezTo>
                  <a:pt x="275" y="758"/>
                  <a:pt x="249" y="732"/>
                  <a:pt x="239" y="720"/>
                </a:cubicBezTo>
                <a:cubicBezTo>
                  <a:pt x="229" y="708"/>
                  <a:pt x="241" y="701"/>
                  <a:pt x="235" y="692"/>
                </a:cubicBezTo>
                <a:cubicBezTo>
                  <a:pt x="229" y="683"/>
                  <a:pt x="215" y="669"/>
                  <a:pt x="205" y="666"/>
                </a:cubicBezTo>
                <a:cubicBezTo>
                  <a:pt x="195" y="663"/>
                  <a:pt x="184" y="675"/>
                  <a:pt x="173" y="672"/>
                </a:cubicBezTo>
                <a:cubicBezTo>
                  <a:pt x="162" y="669"/>
                  <a:pt x="151" y="653"/>
                  <a:pt x="139" y="646"/>
                </a:cubicBezTo>
                <a:cubicBezTo>
                  <a:pt x="127" y="639"/>
                  <a:pt x="106" y="645"/>
                  <a:pt x="99" y="632"/>
                </a:cubicBezTo>
                <a:cubicBezTo>
                  <a:pt x="92" y="619"/>
                  <a:pt x="106" y="584"/>
                  <a:pt x="99" y="570"/>
                </a:cubicBezTo>
                <a:cubicBezTo>
                  <a:pt x="92" y="556"/>
                  <a:pt x="72" y="558"/>
                  <a:pt x="57" y="546"/>
                </a:cubicBezTo>
                <a:cubicBezTo>
                  <a:pt x="42" y="534"/>
                  <a:pt x="14" y="509"/>
                  <a:pt x="7" y="496"/>
                </a:cubicBezTo>
                <a:cubicBezTo>
                  <a:pt x="0" y="483"/>
                  <a:pt x="13" y="482"/>
                  <a:pt x="15" y="470"/>
                </a:cubicBezTo>
                <a:cubicBezTo>
                  <a:pt x="17" y="458"/>
                  <a:pt x="14" y="442"/>
                  <a:pt x="21" y="426"/>
                </a:cubicBezTo>
                <a:cubicBezTo>
                  <a:pt x="28" y="410"/>
                  <a:pt x="48" y="389"/>
                  <a:pt x="59" y="374"/>
                </a:cubicBezTo>
                <a:cubicBezTo>
                  <a:pt x="70" y="359"/>
                  <a:pt x="81" y="347"/>
                  <a:pt x="87" y="334"/>
                </a:cubicBezTo>
                <a:cubicBezTo>
                  <a:pt x="93" y="321"/>
                  <a:pt x="81" y="317"/>
                  <a:pt x="93" y="298"/>
                </a:cubicBezTo>
                <a:cubicBezTo>
                  <a:pt x="105" y="279"/>
                  <a:pt x="145" y="241"/>
                  <a:pt x="157" y="222"/>
                </a:cubicBezTo>
                <a:cubicBezTo>
                  <a:pt x="169" y="203"/>
                  <a:pt x="155" y="199"/>
                  <a:pt x="167" y="184"/>
                </a:cubicBezTo>
                <a:cubicBezTo>
                  <a:pt x="179" y="169"/>
                  <a:pt x="211" y="144"/>
                  <a:pt x="227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5" name="Freeform 63" descr="90%"/>
          <p:cNvSpPr>
            <a:spLocks/>
          </p:cNvSpPr>
          <p:nvPr/>
        </p:nvSpPr>
        <p:spPr bwMode="auto">
          <a:xfrm>
            <a:off x="3752850" y="3848100"/>
            <a:ext cx="2044700" cy="2249488"/>
          </a:xfrm>
          <a:custGeom>
            <a:avLst/>
            <a:gdLst>
              <a:gd name="T0" fmla="*/ 2147483647 w 1288"/>
              <a:gd name="T1" fmla="*/ 2147483647 h 1417"/>
              <a:gd name="T2" fmla="*/ 2147483647 w 1288"/>
              <a:gd name="T3" fmla="*/ 2147483647 h 1417"/>
              <a:gd name="T4" fmla="*/ 2147483647 w 1288"/>
              <a:gd name="T5" fmla="*/ 2147483647 h 1417"/>
              <a:gd name="T6" fmla="*/ 2147483647 w 1288"/>
              <a:gd name="T7" fmla="*/ 2147483647 h 1417"/>
              <a:gd name="T8" fmla="*/ 2147483647 w 1288"/>
              <a:gd name="T9" fmla="*/ 2147483647 h 1417"/>
              <a:gd name="T10" fmla="*/ 2147483647 w 1288"/>
              <a:gd name="T11" fmla="*/ 2147483647 h 1417"/>
              <a:gd name="T12" fmla="*/ 2147483647 w 1288"/>
              <a:gd name="T13" fmla="*/ 2147483647 h 1417"/>
              <a:gd name="T14" fmla="*/ 2147483647 w 1288"/>
              <a:gd name="T15" fmla="*/ 2147483647 h 1417"/>
              <a:gd name="T16" fmla="*/ 2147483647 w 1288"/>
              <a:gd name="T17" fmla="*/ 2147483647 h 1417"/>
              <a:gd name="T18" fmla="*/ 2147483647 w 1288"/>
              <a:gd name="T19" fmla="*/ 2147483647 h 1417"/>
              <a:gd name="T20" fmla="*/ 2147483647 w 1288"/>
              <a:gd name="T21" fmla="*/ 2147483647 h 1417"/>
              <a:gd name="T22" fmla="*/ 2147483647 w 1288"/>
              <a:gd name="T23" fmla="*/ 2147483647 h 1417"/>
              <a:gd name="T24" fmla="*/ 2147483647 w 1288"/>
              <a:gd name="T25" fmla="*/ 2147483647 h 1417"/>
              <a:gd name="T26" fmla="*/ 2147483647 w 1288"/>
              <a:gd name="T27" fmla="*/ 2147483647 h 1417"/>
              <a:gd name="T28" fmla="*/ 2147483647 w 1288"/>
              <a:gd name="T29" fmla="*/ 2147483647 h 1417"/>
              <a:gd name="T30" fmla="*/ 2147483647 w 1288"/>
              <a:gd name="T31" fmla="*/ 2147483647 h 1417"/>
              <a:gd name="T32" fmla="*/ 2147483647 w 1288"/>
              <a:gd name="T33" fmla="*/ 2147483647 h 1417"/>
              <a:gd name="T34" fmla="*/ 2147483647 w 1288"/>
              <a:gd name="T35" fmla="*/ 2147483647 h 1417"/>
              <a:gd name="T36" fmla="*/ 2147483647 w 1288"/>
              <a:gd name="T37" fmla="*/ 2147483647 h 1417"/>
              <a:gd name="T38" fmla="*/ 2147483647 w 1288"/>
              <a:gd name="T39" fmla="*/ 2147483647 h 1417"/>
              <a:gd name="T40" fmla="*/ 2147483647 w 1288"/>
              <a:gd name="T41" fmla="*/ 2147483647 h 1417"/>
              <a:gd name="T42" fmla="*/ 2147483647 w 1288"/>
              <a:gd name="T43" fmla="*/ 2147483647 h 1417"/>
              <a:gd name="T44" fmla="*/ 2147483647 w 1288"/>
              <a:gd name="T45" fmla="*/ 2147483647 h 1417"/>
              <a:gd name="T46" fmla="*/ 2147483647 w 1288"/>
              <a:gd name="T47" fmla="*/ 2147483647 h 1417"/>
              <a:gd name="T48" fmla="*/ 2147483647 w 1288"/>
              <a:gd name="T49" fmla="*/ 2147483647 h 1417"/>
              <a:gd name="T50" fmla="*/ 2147483647 w 1288"/>
              <a:gd name="T51" fmla="*/ 2147483647 h 1417"/>
              <a:gd name="T52" fmla="*/ 2147483647 w 1288"/>
              <a:gd name="T53" fmla="*/ 2147483647 h 1417"/>
              <a:gd name="T54" fmla="*/ 2147483647 w 1288"/>
              <a:gd name="T55" fmla="*/ 2147483647 h 1417"/>
              <a:gd name="T56" fmla="*/ 2147483647 w 1288"/>
              <a:gd name="T57" fmla="*/ 2147483647 h 1417"/>
              <a:gd name="T58" fmla="*/ 2147483647 w 1288"/>
              <a:gd name="T59" fmla="*/ 2147483647 h 1417"/>
              <a:gd name="T60" fmla="*/ 2147483647 w 1288"/>
              <a:gd name="T61" fmla="*/ 2147483647 h 1417"/>
              <a:gd name="T62" fmla="*/ 2147483647 w 1288"/>
              <a:gd name="T63" fmla="*/ 2147483647 h 1417"/>
              <a:gd name="T64" fmla="*/ 2147483647 w 1288"/>
              <a:gd name="T65" fmla="*/ 2147483647 h 1417"/>
              <a:gd name="T66" fmla="*/ 2147483647 w 1288"/>
              <a:gd name="T67" fmla="*/ 2147483647 h 1417"/>
              <a:gd name="T68" fmla="*/ 2147483647 w 1288"/>
              <a:gd name="T69" fmla="*/ 2147483647 h 1417"/>
              <a:gd name="T70" fmla="*/ 2147483647 w 1288"/>
              <a:gd name="T71" fmla="*/ 2147483647 h 1417"/>
              <a:gd name="T72" fmla="*/ 2147483647 w 1288"/>
              <a:gd name="T73" fmla="*/ 2147483647 h 1417"/>
              <a:gd name="T74" fmla="*/ 2147483647 w 1288"/>
              <a:gd name="T75" fmla="*/ 2147483647 h 1417"/>
              <a:gd name="T76" fmla="*/ 2147483647 w 1288"/>
              <a:gd name="T77" fmla="*/ 2147483647 h 1417"/>
              <a:gd name="T78" fmla="*/ 2147483647 w 1288"/>
              <a:gd name="T79" fmla="*/ 2147483647 h 1417"/>
              <a:gd name="T80" fmla="*/ 2147483647 w 1288"/>
              <a:gd name="T81" fmla="*/ 2147483647 h 1417"/>
              <a:gd name="T82" fmla="*/ 2147483647 w 1288"/>
              <a:gd name="T83" fmla="*/ 2147483647 h 1417"/>
              <a:gd name="T84" fmla="*/ 2147483647 w 1288"/>
              <a:gd name="T85" fmla="*/ 2147483647 h 1417"/>
              <a:gd name="T86" fmla="*/ 2147483647 w 1288"/>
              <a:gd name="T87" fmla="*/ 2147483647 h 1417"/>
              <a:gd name="T88" fmla="*/ 2147483647 w 1288"/>
              <a:gd name="T89" fmla="*/ 2147483647 h 1417"/>
              <a:gd name="T90" fmla="*/ 2147483647 w 1288"/>
              <a:gd name="T91" fmla="*/ 2147483647 h 1417"/>
              <a:gd name="T92" fmla="*/ 2147483647 w 1288"/>
              <a:gd name="T93" fmla="*/ 2147483647 h 1417"/>
              <a:gd name="T94" fmla="*/ 2147483647 w 1288"/>
              <a:gd name="T95" fmla="*/ 2147483647 h 14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8"/>
              <a:gd name="T145" fmla="*/ 0 h 1417"/>
              <a:gd name="T146" fmla="*/ 1288 w 1288"/>
              <a:gd name="T147" fmla="*/ 1417 h 14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8" h="1417">
                <a:moveTo>
                  <a:pt x="80" y="71"/>
                </a:move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cubicBezTo>
                  <a:pt x="860" y="744"/>
                  <a:pt x="861" y="760"/>
                  <a:pt x="876" y="770"/>
                </a:cubicBezTo>
                <a:cubicBezTo>
                  <a:pt x="891" y="780"/>
                  <a:pt x="919" y="791"/>
                  <a:pt x="938" y="795"/>
                </a:cubicBezTo>
                <a:cubicBezTo>
                  <a:pt x="957" y="799"/>
                  <a:pt x="978" y="793"/>
                  <a:pt x="990" y="795"/>
                </a:cubicBezTo>
                <a:cubicBezTo>
                  <a:pt x="1002" y="797"/>
                  <a:pt x="1007" y="802"/>
                  <a:pt x="1012" y="806"/>
                </a:cubicBezTo>
                <a:cubicBezTo>
                  <a:pt x="1017" y="810"/>
                  <a:pt x="1020" y="814"/>
                  <a:pt x="1019" y="819"/>
                </a:cubicBezTo>
                <a:cubicBezTo>
                  <a:pt x="1018" y="824"/>
                  <a:pt x="1012" y="833"/>
                  <a:pt x="1007" y="836"/>
                </a:cubicBezTo>
                <a:cubicBezTo>
                  <a:pt x="1002" y="839"/>
                  <a:pt x="992" y="831"/>
                  <a:pt x="990" y="836"/>
                </a:cubicBezTo>
                <a:cubicBezTo>
                  <a:pt x="988" y="841"/>
                  <a:pt x="986" y="857"/>
                  <a:pt x="992" y="867"/>
                </a:cubicBezTo>
                <a:cubicBezTo>
                  <a:pt x="998" y="877"/>
                  <a:pt x="1020" y="893"/>
                  <a:pt x="1029" y="896"/>
                </a:cubicBezTo>
                <a:cubicBezTo>
                  <a:pt x="1038" y="899"/>
                  <a:pt x="1038" y="882"/>
                  <a:pt x="1044" y="884"/>
                </a:cubicBezTo>
                <a:cubicBezTo>
                  <a:pt x="1050" y="886"/>
                  <a:pt x="1061" y="904"/>
                  <a:pt x="1068" y="909"/>
                </a:cubicBezTo>
                <a:cubicBezTo>
                  <a:pt x="1075" y="914"/>
                  <a:pt x="1083" y="907"/>
                  <a:pt x="1089" y="912"/>
                </a:cubicBezTo>
                <a:cubicBezTo>
                  <a:pt x="1095" y="917"/>
                  <a:pt x="1097" y="934"/>
                  <a:pt x="1106" y="940"/>
                </a:cubicBezTo>
                <a:cubicBezTo>
                  <a:pt x="1115" y="946"/>
                  <a:pt x="1132" y="941"/>
                  <a:pt x="1142" y="947"/>
                </a:cubicBezTo>
                <a:cubicBezTo>
                  <a:pt x="1152" y="953"/>
                  <a:pt x="1155" y="969"/>
                  <a:pt x="1164" y="974"/>
                </a:cubicBezTo>
                <a:cubicBezTo>
                  <a:pt x="1173" y="979"/>
                  <a:pt x="1188" y="974"/>
                  <a:pt x="1198" y="978"/>
                </a:cubicBezTo>
                <a:cubicBezTo>
                  <a:pt x="1208" y="982"/>
                  <a:pt x="1216" y="996"/>
                  <a:pt x="1222" y="1000"/>
                </a:cubicBezTo>
                <a:cubicBezTo>
                  <a:pt x="1228" y="1004"/>
                  <a:pt x="1229" y="995"/>
                  <a:pt x="1234" y="1000"/>
                </a:cubicBezTo>
                <a:cubicBezTo>
                  <a:pt x="1239" y="1005"/>
                  <a:pt x="1246" y="1023"/>
                  <a:pt x="1252" y="1030"/>
                </a:cubicBezTo>
                <a:cubicBezTo>
                  <a:pt x="1258" y="1037"/>
                  <a:pt x="1263" y="1033"/>
                  <a:pt x="1269" y="1040"/>
                </a:cubicBezTo>
                <a:cubicBezTo>
                  <a:pt x="1275" y="1047"/>
                  <a:pt x="1284" y="1057"/>
                  <a:pt x="1286" y="1070"/>
                </a:cubicBezTo>
                <a:cubicBezTo>
                  <a:pt x="1288" y="1083"/>
                  <a:pt x="1285" y="1106"/>
                  <a:pt x="1278" y="1118"/>
                </a:cubicBezTo>
                <a:cubicBezTo>
                  <a:pt x="1271" y="1130"/>
                  <a:pt x="1252" y="1142"/>
                  <a:pt x="1244" y="1142"/>
                </a:cubicBezTo>
                <a:cubicBezTo>
                  <a:pt x="1236" y="1142"/>
                  <a:pt x="1238" y="1130"/>
                  <a:pt x="1232" y="1121"/>
                </a:cubicBezTo>
                <a:cubicBezTo>
                  <a:pt x="1226" y="1112"/>
                  <a:pt x="1210" y="1095"/>
                  <a:pt x="1205" y="1085"/>
                </a:cubicBezTo>
                <a:cubicBezTo>
                  <a:pt x="1200" y="1075"/>
                  <a:pt x="1212" y="1065"/>
                  <a:pt x="1200" y="1060"/>
                </a:cubicBezTo>
                <a:cubicBezTo>
                  <a:pt x="1188" y="1055"/>
                  <a:pt x="1147" y="1055"/>
                  <a:pt x="1134" y="1052"/>
                </a:cubicBezTo>
                <a:cubicBezTo>
                  <a:pt x="1121" y="1049"/>
                  <a:pt x="1126" y="1040"/>
                  <a:pt x="1122" y="1040"/>
                </a:cubicBezTo>
                <a:cubicBezTo>
                  <a:pt x="1118" y="1040"/>
                  <a:pt x="1113" y="1048"/>
                  <a:pt x="1107" y="1055"/>
                </a:cubicBezTo>
                <a:cubicBezTo>
                  <a:pt x="1101" y="1062"/>
                  <a:pt x="1089" y="1078"/>
                  <a:pt x="1086" y="1085"/>
                </a:cubicBezTo>
                <a:cubicBezTo>
                  <a:pt x="1083" y="1092"/>
                  <a:pt x="1091" y="1087"/>
                  <a:pt x="1086" y="1097"/>
                </a:cubicBezTo>
                <a:cubicBezTo>
                  <a:pt x="1081" y="1107"/>
                  <a:pt x="1054" y="1136"/>
                  <a:pt x="1053" y="1148"/>
                </a:cubicBezTo>
                <a:cubicBezTo>
                  <a:pt x="1052" y="1160"/>
                  <a:pt x="1075" y="1165"/>
                  <a:pt x="1083" y="1167"/>
                </a:cubicBezTo>
                <a:cubicBezTo>
                  <a:pt x="1091" y="1169"/>
                  <a:pt x="1094" y="1150"/>
                  <a:pt x="1100" y="1163"/>
                </a:cubicBezTo>
                <a:cubicBezTo>
                  <a:pt x="1106" y="1176"/>
                  <a:pt x="1124" y="1224"/>
                  <a:pt x="1118" y="1244"/>
                </a:cubicBezTo>
                <a:cubicBezTo>
                  <a:pt x="1112" y="1264"/>
                  <a:pt x="1077" y="1267"/>
                  <a:pt x="1067" y="1283"/>
                </a:cubicBezTo>
                <a:cubicBezTo>
                  <a:pt x="1057" y="1299"/>
                  <a:pt x="1059" y="1331"/>
                  <a:pt x="1055" y="1340"/>
                </a:cubicBezTo>
                <a:cubicBezTo>
                  <a:pt x="1051" y="1349"/>
                  <a:pt x="1049" y="1332"/>
                  <a:pt x="1044" y="1337"/>
                </a:cubicBezTo>
                <a:cubicBezTo>
                  <a:pt x="1039" y="1342"/>
                  <a:pt x="1032" y="1361"/>
                  <a:pt x="1026" y="1367"/>
                </a:cubicBezTo>
                <a:cubicBezTo>
                  <a:pt x="1020" y="1373"/>
                  <a:pt x="1010" y="1367"/>
                  <a:pt x="1008" y="1373"/>
                </a:cubicBezTo>
                <a:cubicBezTo>
                  <a:pt x="1006" y="1379"/>
                  <a:pt x="1015" y="1396"/>
                  <a:pt x="1013" y="1403"/>
                </a:cubicBezTo>
                <a:cubicBezTo>
                  <a:pt x="1011" y="1410"/>
                  <a:pt x="999" y="1415"/>
                  <a:pt x="993" y="1416"/>
                </a:cubicBezTo>
                <a:cubicBezTo>
                  <a:pt x="987" y="1417"/>
                  <a:pt x="980" y="1410"/>
                  <a:pt x="974" y="1409"/>
                </a:cubicBezTo>
                <a:cubicBezTo>
                  <a:pt x="968" y="1408"/>
                  <a:pt x="961" y="1417"/>
                  <a:pt x="956" y="1412"/>
                </a:cubicBezTo>
                <a:cubicBezTo>
                  <a:pt x="951" y="1407"/>
                  <a:pt x="944" y="1388"/>
                  <a:pt x="944" y="1380"/>
                </a:cubicBezTo>
                <a:cubicBezTo>
                  <a:pt x="944" y="1372"/>
                  <a:pt x="954" y="1367"/>
                  <a:pt x="956" y="1361"/>
                </a:cubicBezTo>
                <a:cubicBezTo>
                  <a:pt x="958" y="1355"/>
                  <a:pt x="953" y="1349"/>
                  <a:pt x="957" y="1343"/>
                </a:cubicBezTo>
                <a:cubicBezTo>
                  <a:pt x="961" y="1337"/>
                  <a:pt x="975" y="1329"/>
                  <a:pt x="978" y="1322"/>
                </a:cubicBezTo>
                <a:cubicBezTo>
                  <a:pt x="981" y="1315"/>
                  <a:pt x="972" y="1306"/>
                  <a:pt x="974" y="1302"/>
                </a:cubicBezTo>
                <a:cubicBezTo>
                  <a:pt x="976" y="1298"/>
                  <a:pt x="984" y="1303"/>
                  <a:pt x="988" y="1300"/>
                </a:cubicBezTo>
                <a:cubicBezTo>
                  <a:pt x="992" y="1297"/>
                  <a:pt x="993" y="1286"/>
                  <a:pt x="998" y="1282"/>
                </a:cubicBezTo>
                <a:cubicBezTo>
                  <a:pt x="1003" y="1278"/>
                  <a:pt x="1017" y="1283"/>
                  <a:pt x="1018" y="1276"/>
                </a:cubicBezTo>
                <a:cubicBezTo>
                  <a:pt x="1019" y="1269"/>
                  <a:pt x="1011" y="1247"/>
                  <a:pt x="1006" y="1238"/>
                </a:cubicBezTo>
                <a:cubicBezTo>
                  <a:pt x="1001" y="1229"/>
                  <a:pt x="991" y="1232"/>
                  <a:pt x="990" y="1224"/>
                </a:cubicBezTo>
                <a:cubicBezTo>
                  <a:pt x="989" y="1216"/>
                  <a:pt x="998" y="1200"/>
                  <a:pt x="998" y="1192"/>
                </a:cubicBezTo>
                <a:cubicBezTo>
                  <a:pt x="998" y="1184"/>
                  <a:pt x="994" y="1181"/>
                  <a:pt x="993" y="1175"/>
                </a:cubicBezTo>
                <a:cubicBezTo>
                  <a:pt x="992" y="1169"/>
                  <a:pt x="996" y="1163"/>
                  <a:pt x="992" y="1158"/>
                </a:cubicBezTo>
                <a:cubicBezTo>
                  <a:pt x="988" y="1153"/>
                  <a:pt x="973" y="1155"/>
                  <a:pt x="968" y="1144"/>
                </a:cubicBezTo>
                <a:cubicBezTo>
                  <a:pt x="963" y="1133"/>
                  <a:pt x="970" y="1103"/>
                  <a:pt x="962" y="1094"/>
                </a:cubicBezTo>
                <a:cubicBezTo>
                  <a:pt x="954" y="1085"/>
                  <a:pt x="933" y="1096"/>
                  <a:pt x="921" y="1091"/>
                </a:cubicBezTo>
                <a:cubicBezTo>
                  <a:pt x="909" y="1086"/>
                  <a:pt x="900" y="1072"/>
                  <a:pt x="890" y="1065"/>
                </a:cubicBezTo>
                <a:cubicBezTo>
                  <a:pt x="880" y="1058"/>
                  <a:pt x="866" y="1057"/>
                  <a:pt x="863" y="1050"/>
                </a:cubicBezTo>
                <a:cubicBezTo>
                  <a:pt x="860" y="1043"/>
                  <a:pt x="870" y="1033"/>
                  <a:pt x="870" y="1025"/>
                </a:cubicBezTo>
                <a:cubicBezTo>
                  <a:pt x="870" y="1017"/>
                  <a:pt x="867" y="1007"/>
                  <a:pt x="861" y="1001"/>
                </a:cubicBezTo>
                <a:cubicBezTo>
                  <a:pt x="855" y="995"/>
                  <a:pt x="842" y="990"/>
                  <a:pt x="833" y="990"/>
                </a:cubicBezTo>
                <a:cubicBezTo>
                  <a:pt x="824" y="990"/>
                  <a:pt x="811" y="1002"/>
                  <a:pt x="806" y="998"/>
                </a:cubicBezTo>
                <a:cubicBezTo>
                  <a:pt x="801" y="994"/>
                  <a:pt x="810" y="970"/>
                  <a:pt x="804" y="964"/>
                </a:cubicBezTo>
                <a:cubicBezTo>
                  <a:pt x="798" y="958"/>
                  <a:pt x="779" y="968"/>
                  <a:pt x="770" y="960"/>
                </a:cubicBezTo>
                <a:cubicBezTo>
                  <a:pt x="761" y="952"/>
                  <a:pt x="751" y="927"/>
                  <a:pt x="748" y="916"/>
                </a:cubicBezTo>
                <a:cubicBezTo>
                  <a:pt x="745" y="905"/>
                  <a:pt x="758" y="898"/>
                  <a:pt x="754" y="894"/>
                </a:cubicBezTo>
                <a:cubicBezTo>
                  <a:pt x="750" y="890"/>
                  <a:pt x="734" y="896"/>
                  <a:pt x="722" y="894"/>
                </a:cubicBez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6" name="Freeform 64" descr="90%"/>
          <p:cNvSpPr>
            <a:spLocks/>
          </p:cNvSpPr>
          <p:nvPr/>
        </p:nvSpPr>
        <p:spPr bwMode="auto">
          <a:xfrm>
            <a:off x="4594225" y="6003925"/>
            <a:ext cx="646113" cy="427038"/>
          </a:xfrm>
          <a:custGeom>
            <a:avLst/>
            <a:gdLst>
              <a:gd name="T0" fmla="*/ 2147483647 w 407"/>
              <a:gd name="T1" fmla="*/ 2147483647 h 269"/>
              <a:gd name="T2" fmla="*/ 2147483647 w 407"/>
              <a:gd name="T3" fmla="*/ 2147483647 h 269"/>
              <a:gd name="T4" fmla="*/ 2147483647 w 407"/>
              <a:gd name="T5" fmla="*/ 0 h 269"/>
              <a:gd name="T6" fmla="*/ 2147483647 w 407"/>
              <a:gd name="T7" fmla="*/ 2147483647 h 269"/>
              <a:gd name="T8" fmla="*/ 2147483647 w 407"/>
              <a:gd name="T9" fmla="*/ 2147483647 h 269"/>
              <a:gd name="T10" fmla="*/ 2147483647 w 407"/>
              <a:gd name="T11" fmla="*/ 2147483647 h 269"/>
              <a:gd name="T12" fmla="*/ 2147483647 w 407"/>
              <a:gd name="T13" fmla="*/ 2147483647 h 269"/>
              <a:gd name="T14" fmla="*/ 2147483647 w 407"/>
              <a:gd name="T15" fmla="*/ 2147483647 h 269"/>
              <a:gd name="T16" fmla="*/ 2147483647 w 407"/>
              <a:gd name="T17" fmla="*/ 2147483647 h 269"/>
              <a:gd name="T18" fmla="*/ 2147483647 w 407"/>
              <a:gd name="T19" fmla="*/ 2147483647 h 269"/>
              <a:gd name="T20" fmla="*/ 2147483647 w 407"/>
              <a:gd name="T21" fmla="*/ 2147483647 h 269"/>
              <a:gd name="T22" fmla="*/ 2147483647 w 407"/>
              <a:gd name="T23" fmla="*/ 2147483647 h 269"/>
              <a:gd name="T24" fmla="*/ 2147483647 w 407"/>
              <a:gd name="T25" fmla="*/ 2147483647 h 269"/>
              <a:gd name="T26" fmla="*/ 2147483647 w 407"/>
              <a:gd name="T27" fmla="*/ 2147483647 h 269"/>
              <a:gd name="T28" fmla="*/ 2147483647 w 407"/>
              <a:gd name="T29" fmla="*/ 2147483647 h 269"/>
              <a:gd name="T30" fmla="*/ 2147483647 w 407"/>
              <a:gd name="T31" fmla="*/ 2147483647 h 269"/>
              <a:gd name="T32" fmla="*/ 2147483647 w 407"/>
              <a:gd name="T33" fmla="*/ 2147483647 h 269"/>
              <a:gd name="T34" fmla="*/ 2147483647 w 407"/>
              <a:gd name="T35" fmla="*/ 2147483647 h 269"/>
              <a:gd name="T36" fmla="*/ 2147483647 w 407"/>
              <a:gd name="T37" fmla="*/ 2147483647 h 269"/>
              <a:gd name="T38" fmla="*/ 2147483647 w 407"/>
              <a:gd name="T39" fmla="*/ 2147483647 h 269"/>
              <a:gd name="T40" fmla="*/ 2147483647 w 407"/>
              <a:gd name="T41" fmla="*/ 2147483647 h 269"/>
              <a:gd name="T42" fmla="*/ 2147483647 w 407"/>
              <a:gd name="T43" fmla="*/ 2147483647 h 269"/>
              <a:gd name="T44" fmla="*/ 2147483647 w 407"/>
              <a:gd name="T45" fmla="*/ 2147483647 h 269"/>
              <a:gd name="T46" fmla="*/ 2147483647 w 407"/>
              <a:gd name="T47" fmla="*/ 2147483647 h 269"/>
              <a:gd name="T48" fmla="*/ 2147483647 w 407"/>
              <a:gd name="T49" fmla="*/ 2147483647 h 269"/>
              <a:gd name="T50" fmla="*/ 2147483647 w 407"/>
              <a:gd name="T51" fmla="*/ 2147483647 h 269"/>
              <a:gd name="T52" fmla="*/ 2147483647 w 407"/>
              <a:gd name="T53" fmla="*/ 2147483647 h 269"/>
              <a:gd name="T54" fmla="*/ 2147483647 w 407"/>
              <a:gd name="T55" fmla="*/ 2147483647 h 269"/>
              <a:gd name="T56" fmla="*/ 2147483647 w 407"/>
              <a:gd name="T57" fmla="*/ 2147483647 h 269"/>
              <a:gd name="T58" fmla="*/ 2147483647 w 407"/>
              <a:gd name="T59" fmla="*/ 2147483647 h 269"/>
              <a:gd name="T60" fmla="*/ 2147483647 w 407"/>
              <a:gd name="T61" fmla="*/ 2147483647 h 269"/>
              <a:gd name="T62" fmla="*/ 2147483647 w 407"/>
              <a:gd name="T63" fmla="*/ 2147483647 h 269"/>
              <a:gd name="T64" fmla="*/ 2147483647 w 407"/>
              <a:gd name="T65" fmla="*/ 2147483647 h 269"/>
              <a:gd name="T66" fmla="*/ 2147483647 w 407"/>
              <a:gd name="T67" fmla="*/ 2147483647 h 269"/>
              <a:gd name="T68" fmla="*/ 2147483647 w 407"/>
              <a:gd name="T69" fmla="*/ 2147483647 h 269"/>
              <a:gd name="T70" fmla="*/ 2147483647 w 407"/>
              <a:gd name="T71" fmla="*/ 2147483647 h 269"/>
              <a:gd name="T72" fmla="*/ 2147483647 w 407"/>
              <a:gd name="T73" fmla="*/ 2147483647 h 269"/>
              <a:gd name="T74" fmla="*/ 2147483647 w 407"/>
              <a:gd name="T75" fmla="*/ 2147483647 h 269"/>
              <a:gd name="T76" fmla="*/ 2147483647 w 407"/>
              <a:gd name="T77" fmla="*/ 2147483647 h 269"/>
              <a:gd name="T78" fmla="*/ 2147483647 w 407"/>
              <a:gd name="T79" fmla="*/ 2147483647 h 269"/>
              <a:gd name="T80" fmla="*/ 2147483647 w 407"/>
              <a:gd name="T81" fmla="*/ 2147483647 h 269"/>
              <a:gd name="T82" fmla="*/ 2147483647 w 407"/>
              <a:gd name="T83" fmla="*/ 2147483647 h 2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7"/>
              <a:gd name="T127" fmla="*/ 0 h 269"/>
              <a:gd name="T128" fmla="*/ 407 w 407"/>
              <a:gd name="T129" fmla="*/ 269 h 2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7" h="269">
                <a:moveTo>
                  <a:pt x="27" y="18"/>
                </a:moveTo>
                <a:cubicBezTo>
                  <a:pt x="33" y="13"/>
                  <a:pt x="34" y="19"/>
                  <a:pt x="40" y="16"/>
                </a:cubicBezTo>
                <a:cubicBezTo>
                  <a:pt x="46" y="13"/>
                  <a:pt x="55" y="0"/>
                  <a:pt x="61" y="0"/>
                </a:cubicBezTo>
                <a:cubicBezTo>
                  <a:pt x="67" y="0"/>
                  <a:pt x="65" y="18"/>
                  <a:pt x="75" y="19"/>
                </a:cubicBezTo>
                <a:cubicBezTo>
                  <a:pt x="85" y="20"/>
                  <a:pt x="112" y="2"/>
                  <a:pt x="123" y="3"/>
                </a:cubicBezTo>
                <a:cubicBezTo>
                  <a:pt x="134" y="4"/>
                  <a:pt x="132" y="20"/>
                  <a:pt x="139" y="24"/>
                </a:cubicBezTo>
                <a:cubicBezTo>
                  <a:pt x="146" y="28"/>
                  <a:pt x="158" y="23"/>
                  <a:pt x="165" y="28"/>
                </a:cubicBezTo>
                <a:cubicBezTo>
                  <a:pt x="172" y="33"/>
                  <a:pt x="175" y="50"/>
                  <a:pt x="181" y="52"/>
                </a:cubicBezTo>
                <a:cubicBezTo>
                  <a:pt x="187" y="54"/>
                  <a:pt x="193" y="43"/>
                  <a:pt x="204" y="42"/>
                </a:cubicBezTo>
                <a:cubicBezTo>
                  <a:pt x="215" y="41"/>
                  <a:pt x="233" y="49"/>
                  <a:pt x="247" y="46"/>
                </a:cubicBezTo>
                <a:cubicBezTo>
                  <a:pt x="261" y="43"/>
                  <a:pt x="279" y="27"/>
                  <a:pt x="289" y="25"/>
                </a:cubicBezTo>
                <a:cubicBezTo>
                  <a:pt x="299" y="23"/>
                  <a:pt x="303" y="34"/>
                  <a:pt x="309" y="34"/>
                </a:cubicBezTo>
                <a:cubicBezTo>
                  <a:pt x="315" y="34"/>
                  <a:pt x="319" y="23"/>
                  <a:pt x="327" y="22"/>
                </a:cubicBezTo>
                <a:cubicBezTo>
                  <a:pt x="335" y="21"/>
                  <a:pt x="350" y="30"/>
                  <a:pt x="358" y="28"/>
                </a:cubicBezTo>
                <a:cubicBezTo>
                  <a:pt x="366" y="26"/>
                  <a:pt x="373" y="12"/>
                  <a:pt x="378" y="10"/>
                </a:cubicBezTo>
                <a:cubicBezTo>
                  <a:pt x="383" y="8"/>
                  <a:pt x="385" y="15"/>
                  <a:pt x="390" y="15"/>
                </a:cubicBezTo>
                <a:cubicBezTo>
                  <a:pt x="395" y="15"/>
                  <a:pt x="407" y="4"/>
                  <a:pt x="406" y="9"/>
                </a:cubicBezTo>
                <a:cubicBezTo>
                  <a:pt x="405" y="14"/>
                  <a:pt x="387" y="35"/>
                  <a:pt x="382" y="46"/>
                </a:cubicBezTo>
                <a:cubicBezTo>
                  <a:pt x="377" y="57"/>
                  <a:pt x="382" y="65"/>
                  <a:pt x="378" y="73"/>
                </a:cubicBezTo>
                <a:cubicBezTo>
                  <a:pt x="374" y="81"/>
                  <a:pt x="360" y="88"/>
                  <a:pt x="357" y="94"/>
                </a:cubicBezTo>
                <a:cubicBezTo>
                  <a:pt x="354" y="100"/>
                  <a:pt x="361" y="105"/>
                  <a:pt x="358" y="112"/>
                </a:cubicBezTo>
                <a:cubicBezTo>
                  <a:pt x="355" y="119"/>
                  <a:pt x="338" y="131"/>
                  <a:pt x="336" y="139"/>
                </a:cubicBezTo>
                <a:cubicBezTo>
                  <a:pt x="334" y="147"/>
                  <a:pt x="345" y="155"/>
                  <a:pt x="346" y="162"/>
                </a:cubicBezTo>
                <a:cubicBezTo>
                  <a:pt x="347" y="169"/>
                  <a:pt x="340" y="177"/>
                  <a:pt x="342" y="183"/>
                </a:cubicBezTo>
                <a:cubicBezTo>
                  <a:pt x="344" y="189"/>
                  <a:pt x="362" y="191"/>
                  <a:pt x="361" y="199"/>
                </a:cubicBezTo>
                <a:cubicBezTo>
                  <a:pt x="360" y="207"/>
                  <a:pt x="343" y="218"/>
                  <a:pt x="339" y="229"/>
                </a:cubicBezTo>
                <a:cubicBezTo>
                  <a:pt x="335" y="240"/>
                  <a:pt x="341" y="265"/>
                  <a:pt x="334" y="267"/>
                </a:cubicBezTo>
                <a:cubicBezTo>
                  <a:pt x="327" y="269"/>
                  <a:pt x="312" y="246"/>
                  <a:pt x="298" y="241"/>
                </a:cubicBezTo>
                <a:cubicBezTo>
                  <a:pt x="284" y="236"/>
                  <a:pt x="259" y="244"/>
                  <a:pt x="247" y="238"/>
                </a:cubicBezTo>
                <a:cubicBezTo>
                  <a:pt x="235" y="232"/>
                  <a:pt x="237" y="212"/>
                  <a:pt x="225" y="202"/>
                </a:cubicBezTo>
                <a:cubicBezTo>
                  <a:pt x="213" y="192"/>
                  <a:pt x="185" y="186"/>
                  <a:pt x="172" y="178"/>
                </a:cubicBezTo>
                <a:cubicBezTo>
                  <a:pt x="159" y="170"/>
                  <a:pt x="150" y="162"/>
                  <a:pt x="144" y="156"/>
                </a:cubicBezTo>
                <a:cubicBezTo>
                  <a:pt x="138" y="150"/>
                  <a:pt x="140" y="144"/>
                  <a:pt x="135" y="142"/>
                </a:cubicBezTo>
                <a:cubicBezTo>
                  <a:pt x="130" y="140"/>
                  <a:pt x="119" y="148"/>
                  <a:pt x="112" y="145"/>
                </a:cubicBezTo>
                <a:cubicBezTo>
                  <a:pt x="105" y="142"/>
                  <a:pt x="98" y="130"/>
                  <a:pt x="94" y="124"/>
                </a:cubicBezTo>
                <a:cubicBezTo>
                  <a:pt x="90" y="118"/>
                  <a:pt x="93" y="109"/>
                  <a:pt x="85" y="106"/>
                </a:cubicBezTo>
                <a:cubicBezTo>
                  <a:pt x="77" y="103"/>
                  <a:pt x="56" y="106"/>
                  <a:pt x="48" y="103"/>
                </a:cubicBezTo>
                <a:cubicBezTo>
                  <a:pt x="40" y="100"/>
                  <a:pt x="43" y="89"/>
                  <a:pt x="36" y="85"/>
                </a:cubicBezTo>
                <a:cubicBezTo>
                  <a:pt x="29" y="81"/>
                  <a:pt x="8" y="84"/>
                  <a:pt x="4" y="81"/>
                </a:cubicBezTo>
                <a:cubicBezTo>
                  <a:pt x="0" y="78"/>
                  <a:pt x="13" y="72"/>
                  <a:pt x="13" y="66"/>
                </a:cubicBezTo>
                <a:cubicBezTo>
                  <a:pt x="13" y="60"/>
                  <a:pt x="4" y="54"/>
                  <a:pt x="6" y="46"/>
                </a:cubicBezTo>
                <a:cubicBezTo>
                  <a:pt x="8" y="38"/>
                  <a:pt x="22" y="24"/>
                  <a:pt x="27" y="18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7" name="Freeform 65" descr="90%"/>
          <p:cNvSpPr>
            <a:spLocks/>
          </p:cNvSpPr>
          <p:nvPr/>
        </p:nvSpPr>
        <p:spPr bwMode="auto">
          <a:xfrm>
            <a:off x="3854450" y="5180013"/>
            <a:ext cx="300038" cy="571500"/>
          </a:xfrm>
          <a:custGeom>
            <a:avLst/>
            <a:gdLst>
              <a:gd name="T0" fmla="*/ 2147483647 w 189"/>
              <a:gd name="T1" fmla="*/ 2147483647 h 360"/>
              <a:gd name="T2" fmla="*/ 2147483647 w 189"/>
              <a:gd name="T3" fmla="*/ 2147483647 h 360"/>
              <a:gd name="T4" fmla="*/ 2147483647 w 189"/>
              <a:gd name="T5" fmla="*/ 2147483647 h 360"/>
              <a:gd name="T6" fmla="*/ 2147483647 w 189"/>
              <a:gd name="T7" fmla="*/ 2147483647 h 360"/>
              <a:gd name="T8" fmla="*/ 2147483647 w 189"/>
              <a:gd name="T9" fmla="*/ 2147483647 h 360"/>
              <a:gd name="T10" fmla="*/ 2147483647 w 189"/>
              <a:gd name="T11" fmla="*/ 2147483647 h 360"/>
              <a:gd name="T12" fmla="*/ 2147483647 w 189"/>
              <a:gd name="T13" fmla="*/ 2147483647 h 360"/>
              <a:gd name="T14" fmla="*/ 2147483647 w 189"/>
              <a:gd name="T15" fmla="*/ 2147483647 h 360"/>
              <a:gd name="T16" fmla="*/ 2147483647 w 189"/>
              <a:gd name="T17" fmla="*/ 2147483647 h 360"/>
              <a:gd name="T18" fmla="*/ 2147483647 w 189"/>
              <a:gd name="T19" fmla="*/ 2147483647 h 360"/>
              <a:gd name="T20" fmla="*/ 2147483647 w 189"/>
              <a:gd name="T21" fmla="*/ 2147483647 h 360"/>
              <a:gd name="T22" fmla="*/ 2147483647 w 189"/>
              <a:gd name="T23" fmla="*/ 2147483647 h 360"/>
              <a:gd name="T24" fmla="*/ 2147483647 w 189"/>
              <a:gd name="T25" fmla="*/ 2147483647 h 360"/>
              <a:gd name="T26" fmla="*/ 2147483647 w 189"/>
              <a:gd name="T27" fmla="*/ 2147483647 h 360"/>
              <a:gd name="T28" fmla="*/ 2147483647 w 189"/>
              <a:gd name="T29" fmla="*/ 2147483647 h 360"/>
              <a:gd name="T30" fmla="*/ 2147483647 w 189"/>
              <a:gd name="T31" fmla="*/ 2147483647 h 360"/>
              <a:gd name="T32" fmla="*/ 2147483647 w 189"/>
              <a:gd name="T33" fmla="*/ 2147483647 h 360"/>
              <a:gd name="T34" fmla="*/ 2147483647 w 189"/>
              <a:gd name="T35" fmla="*/ 2147483647 h 360"/>
              <a:gd name="T36" fmla="*/ 2147483647 w 189"/>
              <a:gd name="T37" fmla="*/ 2147483647 h 360"/>
              <a:gd name="T38" fmla="*/ 2147483647 w 189"/>
              <a:gd name="T39" fmla="*/ 2147483647 h 360"/>
              <a:gd name="T40" fmla="*/ 2147483647 w 189"/>
              <a:gd name="T41" fmla="*/ 2147483647 h 360"/>
              <a:gd name="T42" fmla="*/ 2147483647 w 189"/>
              <a:gd name="T43" fmla="*/ 2147483647 h 360"/>
              <a:gd name="T44" fmla="*/ 2147483647 w 189"/>
              <a:gd name="T45" fmla="*/ 2147483647 h 360"/>
              <a:gd name="T46" fmla="*/ 2147483647 w 189"/>
              <a:gd name="T47" fmla="*/ 2147483647 h 360"/>
              <a:gd name="T48" fmla="*/ 2147483647 w 189"/>
              <a:gd name="T49" fmla="*/ 2147483647 h 360"/>
              <a:gd name="T50" fmla="*/ 2147483647 w 189"/>
              <a:gd name="T51" fmla="*/ 2147483647 h 360"/>
              <a:gd name="T52" fmla="*/ 2147483647 w 189"/>
              <a:gd name="T53" fmla="*/ 2147483647 h 360"/>
              <a:gd name="T54" fmla="*/ 2147483647 w 189"/>
              <a:gd name="T55" fmla="*/ 2147483647 h 360"/>
              <a:gd name="T56" fmla="*/ 2147483647 w 189"/>
              <a:gd name="T57" fmla="*/ 2147483647 h 360"/>
              <a:gd name="T58" fmla="*/ 2147483647 w 189"/>
              <a:gd name="T59" fmla="*/ 2147483647 h 360"/>
              <a:gd name="T60" fmla="*/ 2147483647 w 189"/>
              <a:gd name="T61" fmla="*/ 2147483647 h 360"/>
              <a:gd name="T62" fmla="*/ 2147483647 w 189"/>
              <a:gd name="T63" fmla="*/ 2147483647 h 360"/>
              <a:gd name="T64" fmla="*/ 2147483647 w 189"/>
              <a:gd name="T65" fmla="*/ 2147483647 h 360"/>
              <a:gd name="T66" fmla="*/ 2147483647 w 189"/>
              <a:gd name="T67" fmla="*/ 2147483647 h 360"/>
              <a:gd name="T68" fmla="*/ 2147483647 w 189"/>
              <a:gd name="T69" fmla="*/ 2147483647 h 360"/>
              <a:gd name="T70" fmla="*/ 2147483647 w 189"/>
              <a:gd name="T71" fmla="*/ 2147483647 h 360"/>
              <a:gd name="T72" fmla="*/ 2147483647 w 189"/>
              <a:gd name="T73" fmla="*/ 2147483647 h 360"/>
              <a:gd name="T74" fmla="*/ 2147483647 w 189"/>
              <a:gd name="T75" fmla="*/ 2147483647 h 360"/>
              <a:gd name="T76" fmla="*/ 2147483647 w 189"/>
              <a:gd name="T77" fmla="*/ 2147483647 h 360"/>
              <a:gd name="T78" fmla="*/ 2147483647 w 189"/>
              <a:gd name="T79" fmla="*/ 2147483647 h 360"/>
              <a:gd name="T80" fmla="*/ 2147483647 w 189"/>
              <a:gd name="T81" fmla="*/ 2147483647 h 360"/>
              <a:gd name="T82" fmla="*/ 2147483647 w 189"/>
              <a:gd name="T83" fmla="*/ 2147483647 h 360"/>
              <a:gd name="T84" fmla="*/ 2147483647 w 189"/>
              <a:gd name="T85" fmla="*/ 2147483647 h 360"/>
              <a:gd name="T86" fmla="*/ 2147483647 w 189"/>
              <a:gd name="T87" fmla="*/ 2147483647 h 360"/>
              <a:gd name="T88" fmla="*/ 2147483647 w 189"/>
              <a:gd name="T89" fmla="*/ 2147483647 h 360"/>
              <a:gd name="T90" fmla="*/ 2147483647 w 189"/>
              <a:gd name="T91" fmla="*/ 2147483647 h 360"/>
              <a:gd name="T92" fmla="*/ 2147483647 w 189"/>
              <a:gd name="T93" fmla="*/ 2147483647 h 360"/>
              <a:gd name="T94" fmla="*/ 2147483647 w 189"/>
              <a:gd name="T95" fmla="*/ 2147483647 h 3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360"/>
              <a:gd name="T146" fmla="*/ 189 w 189"/>
              <a:gd name="T147" fmla="*/ 360 h 3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360">
                <a:moveTo>
                  <a:pt x="1" y="73"/>
                </a:moveTo>
                <a:cubicBezTo>
                  <a:pt x="0" y="61"/>
                  <a:pt x="7" y="26"/>
                  <a:pt x="11" y="21"/>
                </a:cubicBezTo>
                <a:cubicBezTo>
                  <a:pt x="15" y="16"/>
                  <a:pt x="20" y="40"/>
                  <a:pt x="28" y="45"/>
                </a:cubicBezTo>
                <a:cubicBezTo>
                  <a:pt x="36" y="50"/>
                  <a:pt x="54" y="52"/>
                  <a:pt x="61" y="51"/>
                </a:cubicBezTo>
                <a:cubicBezTo>
                  <a:pt x="68" y="50"/>
                  <a:pt x="69" y="41"/>
                  <a:pt x="73" y="40"/>
                </a:cubicBezTo>
                <a:cubicBezTo>
                  <a:pt x="77" y="39"/>
                  <a:pt x="82" y="45"/>
                  <a:pt x="86" y="42"/>
                </a:cubicBezTo>
                <a:cubicBezTo>
                  <a:pt x="90" y="39"/>
                  <a:pt x="91" y="25"/>
                  <a:pt x="95" y="22"/>
                </a:cubicBezTo>
                <a:cubicBezTo>
                  <a:pt x="99" y="19"/>
                  <a:pt x="103" y="27"/>
                  <a:pt x="107" y="24"/>
                </a:cubicBezTo>
                <a:cubicBezTo>
                  <a:pt x="111" y="21"/>
                  <a:pt x="115" y="6"/>
                  <a:pt x="118" y="4"/>
                </a:cubicBezTo>
                <a:cubicBezTo>
                  <a:pt x="121" y="2"/>
                  <a:pt x="124" y="9"/>
                  <a:pt x="127" y="9"/>
                </a:cubicBezTo>
                <a:cubicBezTo>
                  <a:pt x="130" y="9"/>
                  <a:pt x="132" y="0"/>
                  <a:pt x="137" y="1"/>
                </a:cubicBezTo>
                <a:cubicBezTo>
                  <a:pt x="142" y="2"/>
                  <a:pt x="150" y="10"/>
                  <a:pt x="155" y="13"/>
                </a:cubicBezTo>
                <a:cubicBezTo>
                  <a:pt x="160" y="16"/>
                  <a:pt x="168" y="15"/>
                  <a:pt x="169" y="18"/>
                </a:cubicBezTo>
                <a:cubicBezTo>
                  <a:pt x="170" y="21"/>
                  <a:pt x="163" y="27"/>
                  <a:pt x="164" y="30"/>
                </a:cubicBezTo>
                <a:cubicBezTo>
                  <a:pt x="165" y="33"/>
                  <a:pt x="173" y="34"/>
                  <a:pt x="173" y="37"/>
                </a:cubicBezTo>
                <a:cubicBezTo>
                  <a:pt x="173" y="40"/>
                  <a:pt x="164" y="44"/>
                  <a:pt x="166" y="48"/>
                </a:cubicBezTo>
                <a:cubicBezTo>
                  <a:pt x="168" y="52"/>
                  <a:pt x="182" y="55"/>
                  <a:pt x="185" y="63"/>
                </a:cubicBezTo>
                <a:cubicBezTo>
                  <a:pt x="188" y="71"/>
                  <a:pt x="181" y="85"/>
                  <a:pt x="181" y="94"/>
                </a:cubicBezTo>
                <a:cubicBezTo>
                  <a:pt x="181" y="103"/>
                  <a:pt x="189" y="110"/>
                  <a:pt x="187" y="118"/>
                </a:cubicBezTo>
                <a:cubicBezTo>
                  <a:pt x="185" y="126"/>
                  <a:pt x="172" y="133"/>
                  <a:pt x="169" y="141"/>
                </a:cubicBezTo>
                <a:cubicBezTo>
                  <a:pt x="166" y="149"/>
                  <a:pt x="171" y="160"/>
                  <a:pt x="169" y="169"/>
                </a:cubicBezTo>
                <a:cubicBezTo>
                  <a:pt x="167" y="178"/>
                  <a:pt x="159" y="184"/>
                  <a:pt x="158" y="198"/>
                </a:cubicBezTo>
                <a:cubicBezTo>
                  <a:pt x="157" y="212"/>
                  <a:pt x="161" y="238"/>
                  <a:pt x="160" y="253"/>
                </a:cubicBezTo>
                <a:cubicBezTo>
                  <a:pt x="159" y="268"/>
                  <a:pt x="153" y="277"/>
                  <a:pt x="151" y="286"/>
                </a:cubicBezTo>
                <a:cubicBezTo>
                  <a:pt x="149" y="295"/>
                  <a:pt x="154" y="302"/>
                  <a:pt x="151" y="309"/>
                </a:cubicBezTo>
                <a:cubicBezTo>
                  <a:pt x="148" y="316"/>
                  <a:pt x="140" y="331"/>
                  <a:pt x="134" y="331"/>
                </a:cubicBezTo>
                <a:cubicBezTo>
                  <a:pt x="128" y="331"/>
                  <a:pt x="120" y="314"/>
                  <a:pt x="115" y="312"/>
                </a:cubicBezTo>
                <a:cubicBezTo>
                  <a:pt x="110" y="310"/>
                  <a:pt x="107" y="317"/>
                  <a:pt x="103" y="316"/>
                </a:cubicBezTo>
                <a:cubicBezTo>
                  <a:pt x="99" y="315"/>
                  <a:pt x="93" y="305"/>
                  <a:pt x="89" y="304"/>
                </a:cubicBezTo>
                <a:cubicBezTo>
                  <a:pt x="85" y="303"/>
                  <a:pt x="82" y="305"/>
                  <a:pt x="79" y="307"/>
                </a:cubicBezTo>
                <a:cubicBezTo>
                  <a:pt x="76" y="309"/>
                  <a:pt x="71" y="311"/>
                  <a:pt x="73" y="316"/>
                </a:cubicBezTo>
                <a:cubicBezTo>
                  <a:pt x="75" y="321"/>
                  <a:pt x="90" y="330"/>
                  <a:pt x="89" y="337"/>
                </a:cubicBezTo>
                <a:cubicBezTo>
                  <a:pt x="88" y="344"/>
                  <a:pt x="75" y="356"/>
                  <a:pt x="67" y="358"/>
                </a:cubicBezTo>
                <a:cubicBezTo>
                  <a:pt x="59" y="360"/>
                  <a:pt x="49" y="352"/>
                  <a:pt x="41" y="351"/>
                </a:cubicBezTo>
                <a:cubicBezTo>
                  <a:pt x="33" y="350"/>
                  <a:pt x="20" y="356"/>
                  <a:pt x="17" y="354"/>
                </a:cubicBezTo>
                <a:cubicBezTo>
                  <a:pt x="14" y="352"/>
                  <a:pt x="26" y="352"/>
                  <a:pt x="25" y="340"/>
                </a:cubicBezTo>
                <a:cubicBezTo>
                  <a:pt x="24" y="328"/>
                  <a:pt x="11" y="292"/>
                  <a:pt x="10" y="279"/>
                </a:cubicBezTo>
                <a:cubicBezTo>
                  <a:pt x="9" y="266"/>
                  <a:pt x="16" y="273"/>
                  <a:pt x="17" y="264"/>
                </a:cubicBezTo>
                <a:cubicBezTo>
                  <a:pt x="18" y="255"/>
                  <a:pt x="12" y="234"/>
                  <a:pt x="14" y="226"/>
                </a:cubicBezTo>
                <a:cubicBezTo>
                  <a:pt x="16" y="218"/>
                  <a:pt x="28" y="221"/>
                  <a:pt x="28" y="213"/>
                </a:cubicBezTo>
                <a:cubicBezTo>
                  <a:pt x="28" y="205"/>
                  <a:pt x="12" y="183"/>
                  <a:pt x="13" y="175"/>
                </a:cubicBezTo>
                <a:cubicBezTo>
                  <a:pt x="14" y="167"/>
                  <a:pt x="33" y="170"/>
                  <a:pt x="34" y="166"/>
                </a:cubicBezTo>
                <a:cubicBezTo>
                  <a:pt x="35" y="162"/>
                  <a:pt x="22" y="154"/>
                  <a:pt x="22" y="148"/>
                </a:cubicBezTo>
                <a:cubicBezTo>
                  <a:pt x="22" y="142"/>
                  <a:pt x="34" y="135"/>
                  <a:pt x="34" y="130"/>
                </a:cubicBezTo>
                <a:cubicBezTo>
                  <a:pt x="34" y="125"/>
                  <a:pt x="24" y="122"/>
                  <a:pt x="23" y="118"/>
                </a:cubicBezTo>
                <a:cubicBezTo>
                  <a:pt x="22" y="114"/>
                  <a:pt x="29" y="106"/>
                  <a:pt x="28" y="103"/>
                </a:cubicBezTo>
                <a:cubicBezTo>
                  <a:pt x="27" y="100"/>
                  <a:pt x="20" y="102"/>
                  <a:pt x="16" y="97"/>
                </a:cubicBezTo>
                <a:cubicBezTo>
                  <a:pt x="12" y="92"/>
                  <a:pt x="4" y="78"/>
                  <a:pt x="1" y="73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39" name="Picture 67" descr="1861 the Kingdom of Ital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1525" y="4765675"/>
            <a:ext cx="3143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8" name="Freeform 68" descr="90%"/>
          <p:cNvSpPr>
            <a:spLocks/>
          </p:cNvSpPr>
          <p:nvPr/>
        </p:nvSpPr>
        <p:spPr bwMode="auto">
          <a:xfrm>
            <a:off x="6470650" y="4546600"/>
            <a:ext cx="1082675" cy="769938"/>
          </a:xfrm>
          <a:custGeom>
            <a:avLst/>
            <a:gdLst>
              <a:gd name="T0" fmla="*/ 2147483647 w 682"/>
              <a:gd name="T1" fmla="*/ 0 h 485"/>
              <a:gd name="T2" fmla="*/ 2147483647 w 682"/>
              <a:gd name="T3" fmla="*/ 2147483647 h 485"/>
              <a:gd name="T4" fmla="*/ 2147483647 w 682"/>
              <a:gd name="T5" fmla="*/ 2147483647 h 485"/>
              <a:gd name="T6" fmla="*/ 2147483647 w 682"/>
              <a:gd name="T7" fmla="*/ 2147483647 h 485"/>
              <a:gd name="T8" fmla="*/ 2147483647 w 682"/>
              <a:gd name="T9" fmla="*/ 2147483647 h 485"/>
              <a:gd name="T10" fmla="*/ 2147483647 w 682"/>
              <a:gd name="T11" fmla="*/ 2147483647 h 485"/>
              <a:gd name="T12" fmla="*/ 2147483647 w 682"/>
              <a:gd name="T13" fmla="*/ 2147483647 h 485"/>
              <a:gd name="T14" fmla="*/ 2147483647 w 682"/>
              <a:gd name="T15" fmla="*/ 2147483647 h 485"/>
              <a:gd name="T16" fmla="*/ 2147483647 w 682"/>
              <a:gd name="T17" fmla="*/ 2147483647 h 485"/>
              <a:gd name="T18" fmla="*/ 2147483647 w 682"/>
              <a:gd name="T19" fmla="*/ 2147483647 h 485"/>
              <a:gd name="T20" fmla="*/ 2147483647 w 682"/>
              <a:gd name="T21" fmla="*/ 2147483647 h 485"/>
              <a:gd name="T22" fmla="*/ 2147483647 w 682"/>
              <a:gd name="T23" fmla="*/ 2147483647 h 485"/>
              <a:gd name="T24" fmla="*/ 2147483647 w 682"/>
              <a:gd name="T25" fmla="*/ 2147483647 h 485"/>
              <a:gd name="T26" fmla="*/ 2147483647 w 682"/>
              <a:gd name="T27" fmla="*/ 2147483647 h 485"/>
              <a:gd name="T28" fmla="*/ 2147483647 w 682"/>
              <a:gd name="T29" fmla="*/ 2147483647 h 485"/>
              <a:gd name="T30" fmla="*/ 2147483647 w 682"/>
              <a:gd name="T31" fmla="*/ 2147483647 h 485"/>
              <a:gd name="T32" fmla="*/ 2147483647 w 682"/>
              <a:gd name="T33" fmla="*/ 2147483647 h 485"/>
              <a:gd name="T34" fmla="*/ 2147483647 w 682"/>
              <a:gd name="T35" fmla="*/ 2147483647 h 485"/>
              <a:gd name="T36" fmla="*/ 2147483647 w 682"/>
              <a:gd name="T37" fmla="*/ 2147483647 h 485"/>
              <a:gd name="T38" fmla="*/ 2147483647 w 682"/>
              <a:gd name="T39" fmla="*/ 2147483647 h 485"/>
              <a:gd name="T40" fmla="*/ 2147483647 w 682"/>
              <a:gd name="T41" fmla="*/ 2147483647 h 485"/>
              <a:gd name="T42" fmla="*/ 2147483647 w 682"/>
              <a:gd name="T43" fmla="*/ 2147483647 h 485"/>
              <a:gd name="T44" fmla="*/ 2147483647 w 682"/>
              <a:gd name="T45" fmla="*/ 2147483647 h 485"/>
              <a:gd name="T46" fmla="*/ 2147483647 w 682"/>
              <a:gd name="T47" fmla="*/ 2147483647 h 485"/>
              <a:gd name="T48" fmla="*/ 2147483647 w 682"/>
              <a:gd name="T49" fmla="*/ 2147483647 h 485"/>
              <a:gd name="T50" fmla="*/ 2147483647 w 682"/>
              <a:gd name="T51" fmla="*/ 2147483647 h 485"/>
              <a:gd name="T52" fmla="*/ 2147483647 w 682"/>
              <a:gd name="T53" fmla="*/ 2147483647 h 485"/>
              <a:gd name="T54" fmla="*/ 2147483647 w 682"/>
              <a:gd name="T55" fmla="*/ 2147483647 h 485"/>
              <a:gd name="T56" fmla="*/ 2147483647 w 682"/>
              <a:gd name="T57" fmla="*/ 2147483647 h 485"/>
              <a:gd name="T58" fmla="*/ 2147483647 w 682"/>
              <a:gd name="T59" fmla="*/ 2147483647 h 485"/>
              <a:gd name="T60" fmla="*/ 2147483647 w 682"/>
              <a:gd name="T61" fmla="*/ 2147483647 h 485"/>
              <a:gd name="T62" fmla="*/ 2147483647 w 682"/>
              <a:gd name="T63" fmla="*/ 2147483647 h 485"/>
              <a:gd name="T64" fmla="*/ 2147483647 w 682"/>
              <a:gd name="T65" fmla="*/ 2147483647 h 485"/>
              <a:gd name="T66" fmla="*/ 2147483647 w 682"/>
              <a:gd name="T67" fmla="*/ 2147483647 h 485"/>
              <a:gd name="T68" fmla="*/ 2147483647 w 682"/>
              <a:gd name="T69" fmla="*/ 2147483647 h 485"/>
              <a:gd name="T70" fmla="*/ 2147483647 w 682"/>
              <a:gd name="T71" fmla="*/ 2147483647 h 485"/>
              <a:gd name="T72" fmla="*/ 2147483647 w 682"/>
              <a:gd name="T73" fmla="*/ 2147483647 h 485"/>
              <a:gd name="T74" fmla="*/ 2147483647 w 682"/>
              <a:gd name="T75" fmla="*/ 2147483647 h 485"/>
              <a:gd name="T76" fmla="*/ 2147483647 w 682"/>
              <a:gd name="T77" fmla="*/ 2147483647 h 485"/>
              <a:gd name="T78" fmla="*/ 2147483647 w 682"/>
              <a:gd name="T79" fmla="*/ 2147483647 h 485"/>
              <a:gd name="T80" fmla="*/ 2147483647 w 682"/>
              <a:gd name="T81" fmla="*/ 2147483647 h 485"/>
              <a:gd name="T82" fmla="*/ 2147483647 w 682"/>
              <a:gd name="T83" fmla="*/ 2147483647 h 485"/>
              <a:gd name="T84" fmla="*/ 2147483647 w 682"/>
              <a:gd name="T85" fmla="*/ 2147483647 h 485"/>
              <a:gd name="T86" fmla="*/ 2147483647 w 682"/>
              <a:gd name="T87" fmla="*/ 2147483647 h 485"/>
              <a:gd name="T88" fmla="*/ 2147483647 w 682"/>
              <a:gd name="T89" fmla="*/ 0 h 4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2"/>
              <a:gd name="T136" fmla="*/ 0 h 485"/>
              <a:gd name="T137" fmla="*/ 682 w 682"/>
              <a:gd name="T138" fmla="*/ 485 h 4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2" h="485">
                <a:moveTo>
                  <a:pt x="40" y="0"/>
                </a:moveTo>
                <a:cubicBezTo>
                  <a:pt x="56" y="1"/>
                  <a:pt x="79" y="37"/>
                  <a:pt x="96" y="44"/>
                </a:cubicBezTo>
                <a:cubicBezTo>
                  <a:pt x="113" y="51"/>
                  <a:pt x="119" y="41"/>
                  <a:pt x="140" y="44"/>
                </a:cubicBezTo>
                <a:cubicBezTo>
                  <a:pt x="161" y="47"/>
                  <a:pt x="191" y="62"/>
                  <a:pt x="220" y="64"/>
                </a:cubicBezTo>
                <a:cubicBezTo>
                  <a:pt x="249" y="66"/>
                  <a:pt x="287" y="58"/>
                  <a:pt x="312" y="54"/>
                </a:cubicBezTo>
                <a:cubicBezTo>
                  <a:pt x="337" y="50"/>
                  <a:pt x="350" y="42"/>
                  <a:pt x="370" y="38"/>
                </a:cubicBezTo>
                <a:cubicBezTo>
                  <a:pt x="390" y="34"/>
                  <a:pt x="416" y="28"/>
                  <a:pt x="434" y="28"/>
                </a:cubicBezTo>
                <a:cubicBezTo>
                  <a:pt x="452" y="28"/>
                  <a:pt x="466" y="40"/>
                  <a:pt x="480" y="38"/>
                </a:cubicBezTo>
                <a:cubicBezTo>
                  <a:pt x="494" y="36"/>
                  <a:pt x="504" y="14"/>
                  <a:pt x="518" y="14"/>
                </a:cubicBezTo>
                <a:cubicBezTo>
                  <a:pt x="532" y="14"/>
                  <a:pt x="544" y="24"/>
                  <a:pt x="562" y="38"/>
                </a:cubicBezTo>
                <a:cubicBezTo>
                  <a:pt x="580" y="52"/>
                  <a:pt x="610" y="89"/>
                  <a:pt x="626" y="98"/>
                </a:cubicBezTo>
                <a:cubicBezTo>
                  <a:pt x="642" y="107"/>
                  <a:pt x="653" y="89"/>
                  <a:pt x="656" y="94"/>
                </a:cubicBezTo>
                <a:cubicBezTo>
                  <a:pt x="659" y="99"/>
                  <a:pt x="643" y="117"/>
                  <a:pt x="642" y="128"/>
                </a:cubicBezTo>
                <a:cubicBezTo>
                  <a:pt x="641" y="139"/>
                  <a:pt x="653" y="152"/>
                  <a:pt x="652" y="160"/>
                </a:cubicBezTo>
                <a:cubicBezTo>
                  <a:pt x="651" y="168"/>
                  <a:pt x="638" y="170"/>
                  <a:pt x="634" y="176"/>
                </a:cubicBezTo>
                <a:cubicBezTo>
                  <a:pt x="630" y="182"/>
                  <a:pt x="632" y="188"/>
                  <a:pt x="628" y="194"/>
                </a:cubicBezTo>
                <a:cubicBezTo>
                  <a:pt x="624" y="200"/>
                  <a:pt x="609" y="205"/>
                  <a:pt x="610" y="210"/>
                </a:cubicBezTo>
                <a:cubicBezTo>
                  <a:pt x="611" y="215"/>
                  <a:pt x="626" y="216"/>
                  <a:pt x="632" y="222"/>
                </a:cubicBezTo>
                <a:cubicBezTo>
                  <a:pt x="638" y="228"/>
                  <a:pt x="636" y="239"/>
                  <a:pt x="644" y="248"/>
                </a:cubicBezTo>
                <a:cubicBezTo>
                  <a:pt x="652" y="257"/>
                  <a:pt x="674" y="270"/>
                  <a:pt x="678" y="276"/>
                </a:cubicBezTo>
                <a:cubicBezTo>
                  <a:pt x="682" y="282"/>
                  <a:pt x="678" y="285"/>
                  <a:pt x="668" y="286"/>
                </a:cubicBezTo>
                <a:cubicBezTo>
                  <a:pt x="658" y="287"/>
                  <a:pt x="631" y="280"/>
                  <a:pt x="616" y="282"/>
                </a:cubicBezTo>
                <a:cubicBezTo>
                  <a:pt x="601" y="284"/>
                  <a:pt x="590" y="294"/>
                  <a:pt x="578" y="296"/>
                </a:cubicBezTo>
                <a:cubicBezTo>
                  <a:pt x="566" y="298"/>
                  <a:pt x="551" y="292"/>
                  <a:pt x="542" y="294"/>
                </a:cubicBezTo>
                <a:cubicBezTo>
                  <a:pt x="533" y="296"/>
                  <a:pt x="534" y="305"/>
                  <a:pt x="524" y="308"/>
                </a:cubicBezTo>
                <a:cubicBezTo>
                  <a:pt x="514" y="311"/>
                  <a:pt x="490" y="304"/>
                  <a:pt x="480" y="310"/>
                </a:cubicBezTo>
                <a:cubicBezTo>
                  <a:pt x="470" y="316"/>
                  <a:pt x="479" y="324"/>
                  <a:pt x="462" y="346"/>
                </a:cubicBezTo>
                <a:cubicBezTo>
                  <a:pt x="445" y="368"/>
                  <a:pt x="396" y="424"/>
                  <a:pt x="376" y="440"/>
                </a:cubicBezTo>
                <a:cubicBezTo>
                  <a:pt x="356" y="456"/>
                  <a:pt x="351" y="441"/>
                  <a:pt x="342" y="444"/>
                </a:cubicBezTo>
                <a:cubicBezTo>
                  <a:pt x="333" y="447"/>
                  <a:pt x="339" y="459"/>
                  <a:pt x="322" y="456"/>
                </a:cubicBezTo>
                <a:cubicBezTo>
                  <a:pt x="305" y="453"/>
                  <a:pt x="259" y="426"/>
                  <a:pt x="238" y="428"/>
                </a:cubicBezTo>
                <a:cubicBezTo>
                  <a:pt x="217" y="430"/>
                  <a:pt x="212" y="462"/>
                  <a:pt x="196" y="468"/>
                </a:cubicBezTo>
                <a:cubicBezTo>
                  <a:pt x="180" y="474"/>
                  <a:pt x="159" y="463"/>
                  <a:pt x="144" y="466"/>
                </a:cubicBezTo>
                <a:cubicBezTo>
                  <a:pt x="129" y="469"/>
                  <a:pt x="120" y="483"/>
                  <a:pt x="108" y="484"/>
                </a:cubicBezTo>
                <a:cubicBezTo>
                  <a:pt x="96" y="485"/>
                  <a:pt x="79" y="482"/>
                  <a:pt x="70" y="474"/>
                </a:cubicBezTo>
                <a:cubicBezTo>
                  <a:pt x="61" y="466"/>
                  <a:pt x="51" y="441"/>
                  <a:pt x="56" y="434"/>
                </a:cubicBezTo>
                <a:cubicBezTo>
                  <a:pt x="61" y="427"/>
                  <a:pt x="96" y="442"/>
                  <a:pt x="100" y="430"/>
                </a:cubicBezTo>
                <a:cubicBezTo>
                  <a:pt x="104" y="418"/>
                  <a:pt x="96" y="382"/>
                  <a:pt x="82" y="360"/>
                </a:cubicBezTo>
                <a:cubicBezTo>
                  <a:pt x="68" y="338"/>
                  <a:pt x="21" y="320"/>
                  <a:pt x="16" y="300"/>
                </a:cubicBezTo>
                <a:cubicBezTo>
                  <a:pt x="11" y="280"/>
                  <a:pt x="49" y="258"/>
                  <a:pt x="54" y="240"/>
                </a:cubicBezTo>
                <a:cubicBezTo>
                  <a:pt x="59" y="222"/>
                  <a:pt x="40" y="206"/>
                  <a:pt x="44" y="192"/>
                </a:cubicBezTo>
                <a:cubicBezTo>
                  <a:pt x="48" y="178"/>
                  <a:pt x="77" y="170"/>
                  <a:pt x="78" y="154"/>
                </a:cubicBezTo>
                <a:cubicBezTo>
                  <a:pt x="79" y="138"/>
                  <a:pt x="63" y="114"/>
                  <a:pt x="50" y="96"/>
                </a:cubicBezTo>
                <a:cubicBezTo>
                  <a:pt x="37" y="78"/>
                  <a:pt x="4" y="62"/>
                  <a:pt x="2" y="46"/>
                </a:cubicBezTo>
                <a:cubicBezTo>
                  <a:pt x="0" y="30"/>
                  <a:pt x="32" y="10"/>
                  <a:pt x="40" y="0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41" name="Freeform 69" descr="90%"/>
          <p:cNvSpPr>
            <a:spLocks/>
          </p:cNvSpPr>
          <p:nvPr/>
        </p:nvSpPr>
        <p:spPr bwMode="auto">
          <a:xfrm>
            <a:off x="5889625" y="4930775"/>
            <a:ext cx="377825" cy="735013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42" name="Picture 70" descr="1861 the Kingdom of Ital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5350" y="5251450"/>
            <a:ext cx="1555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1" name="Freeform 72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32" name="Freeform 73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33" name="Freeform 74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34" name="Picture 75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135" name="Freeform 76"/>
          <p:cNvSpPr>
            <a:spLocks/>
          </p:cNvSpPr>
          <p:nvPr/>
        </p:nvSpPr>
        <p:spPr bwMode="auto">
          <a:xfrm>
            <a:off x="4208463" y="23813"/>
            <a:ext cx="1033462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36" name="Picture 77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182" name="Picture 110" descr="French fla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32125" y="3995738"/>
            <a:ext cx="2492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11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" name="Picture 112" descr="French fla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14613" y="6284913"/>
            <a:ext cx="2492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0" name="Freeform 122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41" name="Picture 14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143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144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4" name="Freeform 181"/>
          <p:cNvSpPr>
            <a:spLocks/>
          </p:cNvSpPr>
          <p:nvPr/>
        </p:nvSpPr>
        <p:spPr bwMode="auto">
          <a:xfrm>
            <a:off x="6140450" y="585788"/>
            <a:ext cx="2433638" cy="3332162"/>
          </a:xfrm>
          <a:custGeom>
            <a:avLst/>
            <a:gdLst>
              <a:gd name="T0" fmla="*/ 2147483647 w 1533"/>
              <a:gd name="T1" fmla="*/ 2147483647 h 2099"/>
              <a:gd name="T2" fmla="*/ 2147483647 w 1533"/>
              <a:gd name="T3" fmla="*/ 2147483647 h 2099"/>
              <a:gd name="T4" fmla="*/ 2147483647 w 1533"/>
              <a:gd name="T5" fmla="*/ 2147483647 h 2099"/>
              <a:gd name="T6" fmla="*/ 2147483647 w 1533"/>
              <a:gd name="T7" fmla="*/ 2147483647 h 2099"/>
              <a:gd name="T8" fmla="*/ 2147483647 w 1533"/>
              <a:gd name="T9" fmla="*/ 2147483647 h 2099"/>
              <a:gd name="T10" fmla="*/ 2147483647 w 1533"/>
              <a:gd name="T11" fmla="*/ 2147483647 h 2099"/>
              <a:gd name="T12" fmla="*/ 2147483647 w 1533"/>
              <a:gd name="T13" fmla="*/ 2147483647 h 2099"/>
              <a:gd name="T14" fmla="*/ 2147483647 w 1533"/>
              <a:gd name="T15" fmla="*/ 2147483647 h 2099"/>
              <a:gd name="T16" fmla="*/ 2147483647 w 1533"/>
              <a:gd name="T17" fmla="*/ 2147483647 h 2099"/>
              <a:gd name="T18" fmla="*/ 2147483647 w 1533"/>
              <a:gd name="T19" fmla="*/ 2147483647 h 2099"/>
              <a:gd name="T20" fmla="*/ 2147483647 w 1533"/>
              <a:gd name="T21" fmla="*/ 2147483647 h 2099"/>
              <a:gd name="T22" fmla="*/ 2147483647 w 1533"/>
              <a:gd name="T23" fmla="*/ 2147483647 h 2099"/>
              <a:gd name="T24" fmla="*/ 2147483647 w 1533"/>
              <a:gd name="T25" fmla="*/ 2147483647 h 2099"/>
              <a:gd name="T26" fmla="*/ 2147483647 w 1533"/>
              <a:gd name="T27" fmla="*/ 2147483647 h 2099"/>
              <a:gd name="T28" fmla="*/ 2147483647 w 1533"/>
              <a:gd name="T29" fmla="*/ 2147483647 h 2099"/>
              <a:gd name="T30" fmla="*/ 2147483647 w 1533"/>
              <a:gd name="T31" fmla="*/ 2147483647 h 2099"/>
              <a:gd name="T32" fmla="*/ 2147483647 w 1533"/>
              <a:gd name="T33" fmla="*/ 2147483647 h 2099"/>
              <a:gd name="T34" fmla="*/ 2147483647 w 1533"/>
              <a:gd name="T35" fmla="*/ 2147483647 h 2099"/>
              <a:gd name="T36" fmla="*/ 2147483647 w 1533"/>
              <a:gd name="T37" fmla="*/ 2147483647 h 2099"/>
              <a:gd name="T38" fmla="*/ 2147483647 w 1533"/>
              <a:gd name="T39" fmla="*/ 2147483647 h 2099"/>
              <a:gd name="T40" fmla="*/ 2147483647 w 1533"/>
              <a:gd name="T41" fmla="*/ 2147483647 h 2099"/>
              <a:gd name="T42" fmla="*/ 2147483647 w 1533"/>
              <a:gd name="T43" fmla="*/ 2147483647 h 2099"/>
              <a:gd name="T44" fmla="*/ 2147483647 w 1533"/>
              <a:gd name="T45" fmla="*/ 2147483647 h 2099"/>
              <a:gd name="T46" fmla="*/ 2147483647 w 1533"/>
              <a:gd name="T47" fmla="*/ 2147483647 h 2099"/>
              <a:gd name="T48" fmla="*/ 2147483647 w 1533"/>
              <a:gd name="T49" fmla="*/ 2147483647 h 2099"/>
              <a:gd name="T50" fmla="*/ 2147483647 w 1533"/>
              <a:gd name="T51" fmla="*/ 2147483647 h 2099"/>
              <a:gd name="T52" fmla="*/ 2147483647 w 1533"/>
              <a:gd name="T53" fmla="*/ 2147483647 h 2099"/>
              <a:gd name="T54" fmla="*/ 2147483647 w 1533"/>
              <a:gd name="T55" fmla="*/ 2147483647 h 2099"/>
              <a:gd name="T56" fmla="*/ 2147483647 w 1533"/>
              <a:gd name="T57" fmla="*/ 2147483647 h 2099"/>
              <a:gd name="T58" fmla="*/ 2147483647 w 1533"/>
              <a:gd name="T59" fmla="*/ 2147483647 h 2099"/>
              <a:gd name="T60" fmla="*/ 2147483647 w 1533"/>
              <a:gd name="T61" fmla="*/ 2147483647 h 2099"/>
              <a:gd name="T62" fmla="*/ 2147483647 w 1533"/>
              <a:gd name="T63" fmla="*/ 2147483647 h 2099"/>
              <a:gd name="T64" fmla="*/ 2147483647 w 1533"/>
              <a:gd name="T65" fmla="*/ 2147483647 h 2099"/>
              <a:gd name="T66" fmla="*/ 2147483647 w 1533"/>
              <a:gd name="T67" fmla="*/ 2147483647 h 2099"/>
              <a:gd name="T68" fmla="*/ 2147483647 w 1533"/>
              <a:gd name="T69" fmla="*/ 2147483647 h 2099"/>
              <a:gd name="T70" fmla="*/ 2147483647 w 1533"/>
              <a:gd name="T71" fmla="*/ 2147483647 h 2099"/>
              <a:gd name="T72" fmla="*/ 2147483647 w 1533"/>
              <a:gd name="T73" fmla="*/ 2147483647 h 2099"/>
              <a:gd name="T74" fmla="*/ 2147483647 w 1533"/>
              <a:gd name="T75" fmla="*/ 2147483647 h 2099"/>
              <a:gd name="T76" fmla="*/ 2147483647 w 1533"/>
              <a:gd name="T77" fmla="*/ 2147483647 h 2099"/>
              <a:gd name="T78" fmla="*/ 2147483647 w 1533"/>
              <a:gd name="T79" fmla="*/ 2147483647 h 2099"/>
              <a:gd name="T80" fmla="*/ 2147483647 w 1533"/>
              <a:gd name="T81" fmla="*/ 2147483647 h 2099"/>
              <a:gd name="T82" fmla="*/ 2147483647 w 1533"/>
              <a:gd name="T83" fmla="*/ 2147483647 h 2099"/>
              <a:gd name="T84" fmla="*/ 2147483647 w 1533"/>
              <a:gd name="T85" fmla="*/ 2147483647 h 2099"/>
              <a:gd name="T86" fmla="*/ 2147483647 w 1533"/>
              <a:gd name="T87" fmla="*/ 2147483647 h 2099"/>
              <a:gd name="T88" fmla="*/ 2147483647 w 1533"/>
              <a:gd name="T89" fmla="*/ 2147483647 h 2099"/>
              <a:gd name="T90" fmla="*/ 2147483647 w 1533"/>
              <a:gd name="T91" fmla="*/ 2147483647 h 2099"/>
              <a:gd name="T92" fmla="*/ 2147483647 w 1533"/>
              <a:gd name="T93" fmla="*/ 2147483647 h 2099"/>
              <a:gd name="T94" fmla="*/ 2147483647 w 1533"/>
              <a:gd name="T95" fmla="*/ 2147483647 h 20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33"/>
              <a:gd name="T145" fmla="*/ 0 h 2099"/>
              <a:gd name="T146" fmla="*/ 1533 w 1533"/>
              <a:gd name="T147" fmla="*/ 2099 h 20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33" h="2099">
                <a:moveTo>
                  <a:pt x="266" y="356"/>
                </a:moveTo>
                <a:cubicBezTo>
                  <a:pt x="264" y="348"/>
                  <a:pt x="267" y="336"/>
                  <a:pt x="272" y="330"/>
                </a:cubicBezTo>
                <a:cubicBezTo>
                  <a:pt x="277" y="324"/>
                  <a:pt x="290" y="326"/>
                  <a:pt x="296" y="320"/>
                </a:cubicBezTo>
                <a:cubicBezTo>
                  <a:pt x="302" y="314"/>
                  <a:pt x="312" y="297"/>
                  <a:pt x="310" y="294"/>
                </a:cubicBezTo>
                <a:cubicBezTo>
                  <a:pt x="308" y="291"/>
                  <a:pt x="291" y="299"/>
                  <a:pt x="284" y="300"/>
                </a:cubicBezTo>
                <a:cubicBezTo>
                  <a:pt x="277" y="301"/>
                  <a:pt x="275" y="300"/>
                  <a:pt x="270" y="302"/>
                </a:cubicBezTo>
                <a:cubicBezTo>
                  <a:pt x="265" y="304"/>
                  <a:pt x="260" y="312"/>
                  <a:pt x="254" y="312"/>
                </a:cubicBezTo>
                <a:cubicBezTo>
                  <a:pt x="248" y="312"/>
                  <a:pt x="236" y="304"/>
                  <a:pt x="232" y="300"/>
                </a:cubicBezTo>
                <a:cubicBezTo>
                  <a:pt x="228" y="296"/>
                  <a:pt x="233" y="291"/>
                  <a:pt x="232" y="286"/>
                </a:cubicBezTo>
                <a:cubicBezTo>
                  <a:pt x="231" y="281"/>
                  <a:pt x="225" y="276"/>
                  <a:pt x="224" y="272"/>
                </a:cubicBezTo>
                <a:cubicBezTo>
                  <a:pt x="223" y="268"/>
                  <a:pt x="228" y="264"/>
                  <a:pt x="228" y="260"/>
                </a:cubicBezTo>
                <a:cubicBezTo>
                  <a:pt x="228" y="256"/>
                  <a:pt x="223" y="254"/>
                  <a:pt x="224" y="250"/>
                </a:cubicBezTo>
                <a:cubicBezTo>
                  <a:pt x="225" y="246"/>
                  <a:pt x="234" y="241"/>
                  <a:pt x="232" y="236"/>
                </a:cubicBezTo>
                <a:cubicBezTo>
                  <a:pt x="230" y="231"/>
                  <a:pt x="213" y="226"/>
                  <a:pt x="212" y="218"/>
                </a:cubicBezTo>
                <a:cubicBezTo>
                  <a:pt x="211" y="210"/>
                  <a:pt x="225" y="197"/>
                  <a:pt x="228" y="188"/>
                </a:cubicBezTo>
                <a:cubicBezTo>
                  <a:pt x="231" y="179"/>
                  <a:pt x="222" y="172"/>
                  <a:pt x="228" y="164"/>
                </a:cubicBezTo>
                <a:cubicBezTo>
                  <a:pt x="234" y="156"/>
                  <a:pt x="254" y="144"/>
                  <a:pt x="264" y="140"/>
                </a:cubicBezTo>
                <a:cubicBezTo>
                  <a:pt x="274" y="136"/>
                  <a:pt x="280" y="145"/>
                  <a:pt x="286" y="142"/>
                </a:cubicBezTo>
                <a:cubicBezTo>
                  <a:pt x="292" y="139"/>
                  <a:pt x="291" y="128"/>
                  <a:pt x="298" y="124"/>
                </a:cubicBezTo>
                <a:cubicBezTo>
                  <a:pt x="305" y="120"/>
                  <a:pt x="319" y="120"/>
                  <a:pt x="330" y="116"/>
                </a:cubicBezTo>
                <a:cubicBezTo>
                  <a:pt x="341" y="112"/>
                  <a:pt x="353" y="108"/>
                  <a:pt x="362" y="102"/>
                </a:cubicBezTo>
                <a:cubicBezTo>
                  <a:pt x="371" y="96"/>
                  <a:pt x="376" y="79"/>
                  <a:pt x="382" y="78"/>
                </a:cubicBezTo>
                <a:cubicBezTo>
                  <a:pt x="388" y="77"/>
                  <a:pt x="392" y="92"/>
                  <a:pt x="398" y="94"/>
                </a:cubicBezTo>
                <a:cubicBezTo>
                  <a:pt x="404" y="96"/>
                  <a:pt x="414" y="89"/>
                  <a:pt x="420" y="92"/>
                </a:cubicBezTo>
                <a:cubicBezTo>
                  <a:pt x="426" y="95"/>
                  <a:pt x="430" y="107"/>
                  <a:pt x="436" y="110"/>
                </a:cubicBezTo>
                <a:cubicBezTo>
                  <a:pt x="442" y="113"/>
                  <a:pt x="450" y="113"/>
                  <a:pt x="458" y="111"/>
                </a:cubicBezTo>
                <a:cubicBezTo>
                  <a:pt x="466" y="109"/>
                  <a:pt x="472" y="98"/>
                  <a:pt x="482" y="98"/>
                </a:cubicBezTo>
                <a:cubicBezTo>
                  <a:pt x="492" y="98"/>
                  <a:pt x="507" y="110"/>
                  <a:pt x="516" y="108"/>
                </a:cubicBezTo>
                <a:cubicBezTo>
                  <a:pt x="525" y="106"/>
                  <a:pt x="532" y="90"/>
                  <a:pt x="538" y="88"/>
                </a:cubicBezTo>
                <a:cubicBezTo>
                  <a:pt x="544" y="86"/>
                  <a:pt x="549" y="93"/>
                  <a:pt x="554" y="94"/>
                </a:cubicBezTo>
                <a:cubicBezTo>
                  <a:pt x="559" y="95"/>
                  <a:pt x="565" y="90"/>
                  <a:pt x="570" y="92"/>
                </a:cubicBezTo>
                <a:cubicBezTo>
                  <a:pt x="575" y="94"/>
                  <a:pt x="581" y="112"/>
                  <a:pt x="584" y="105"/>
                </a:cubicBezTo>
                <a:cubicBezTo>
                  <a:pt x="587" y="98"/>
                  <a:pt x="579" y="66"/>
                  <a:pt x="590" y="51"/>
                </a:cubicBezTo>
                <a:cubicBezTo>
                  <a:pt x="601" y="36"/>
                  <a:pt x="636" y="18"/>
                  <a:pt x="650" y="12"/>
                </a:cubicBezTo>
                <a:cubicBezTo>
                  <a:pt x="664" y="6"/>
                  <a:pt x="666" y="15"/>
                  <a:pt x="672" y="14"/>
                </a:cubicBezTo>
                <a:cubicBezTo>
                  <a:pt x="678" y="13"/>
                  <a:pt x="680" y="0"/>
                  <a:pt x="688" y="8"/>
                </a:cubicBezTo>
                <a:cubicBezTo>
                  <a:pt x="696" y="16"/>
                  <a:pt x="706" y="60"/>
                  <a:pt x="722" y="63"/>
                </a:cubicBezTo>
                <a:cubicBezTo>
                  <a:pt x="738" y="66"/>
                  <a:pt x="769" y="33"/>
                  <a:pt x="782" y="24"/>
                </a:cubicBezTo>
                <a:lnTo>
                  <a:pt x="800" y="12"/>
                </a:lnTo>
                <a:cubicBezTo>
                  <a:pt x="810" y="41"/>
                  <a:pt x="826" y="135"/>
                  <a:pt x="842" y="196"/>
                </a:cubicBezTo>
                <a:cubicBezTo>
                  <a:pt x="858" y="257"/>
                  <a:pt x="882" y="311"/>
                  <a:pt x="898" y="378"/>
                </a:cubicBezTo>
                <a:cubicBezTo>
                  <a:pt x="914" y="445"/>
                  <a:pt x="933" y="523"/>
                  <a:pt x="938" y="596"/>
                </a:cubicBezTo>
                <a:cubicBezTo>
                  <a:pt x="943" y="669"/>
                  <a:pt x="926" y="765"/>
                  <a:pt x="930" y="818"/>
                </a:cubicBezTo>
                <a:cubicBezTo>
                  <a:pt x="934" y="871"/>
                  <a:pt x="952" y="884"/>
                  <a:pt x="960" y="914"/>
                </a:cubicBezTo>
                <a:cubicBezTo>
                  <a:pt x="968" y="944"/>
                  <a:pt x="984" y="951"/>
                  <a:pt x="980" y="996"/>
                </a:cubicBezTo>
                <a:cubicBezTo>
                  <a:pt x="976" y="1041"/>
                  <a:pt x="960" y="1142"/>
                  <a:pt x="934" y="1182"/>
                </a:cubicBezTo>
                <a:cubicBezTo>
                  <a:pt x="908" y="1222"/>
                  <a:pt x="838" y="1206"/>
                  <a:pt x="822" y="1234"/>
                </a:cubicBezTo>
                <a:cubicBezTo>
                  <a:pt x="806" y="1262"/>
                  <a:pt x="815" y="1322"/>
                  <a:pt x="836" y="1350"/>
                </a:cubicBezTo>
                <a:cubicBezTo>
                  <a:pt x="857" y="1378"/>
                  <a:pt x="923" y="1396"/>
                  <a:pt x="950" y="1402"/>
                </a:cubicBezTo>
                <a:cubicBezTo>
                  <a:pt x="977" y="1408"/>
                  <a:pt x="991" y="1378"/>
                  <a:pt x="998" y="1386"/>
                </a:cubicBezTo>
                <a:cubicBezTo>
                  <a:pt x="1005" y="1394"/>
                  <a:pt x="972" y="1428"/>
                  <a:pt x="994" y="1452"/>
                </a:cubicBezTo>
                <a:cubicBezTo>
                  <a:pt x="1016" y="1476"/>
                  <a:pt x="1075" y="1508"/>
                  <a:pt x="1128" y="1530"/>
                </a:cubicBezTo>
                <a:cubicBezTo>
                  <a:pt x="1181" y="1552"/>
                  <a:pt x="1272" y="1573"/>
                  <a:pt x="1310" y="1586"/>
                </a:cubicBezTo>
                <a:cubicBezTo>
                  <a:pt x="1348" y="1599"/>
                  <a:pt x="1340" y="1595"/>
                  <a:pt x="1358" y="1610"/>
                </a:cubicBezTo>
                <a:cubicBezTo>
                  <a:pt x="1376" y="1625"/>
                  <a:pt x="1396" y="1661"/>
                  <a:pt x="1416" y="1676"/>
                </a:cubicBezTo>
                <a:cubicBezTo>
                  <a:pt x="1436" y="1691"/>
                  <a:pt x="1462" y="1688"/>
                  <a:pt x="1480" y="1700"/>
                </a:cubicBezTo>
                <a:cubicBezTo>
                  <a:pt x="1498" y="1712"/>
                  <a:pt x="1533" y="1727"/>
                  <a:pt x="1526" y="1750"/>
                </a:cubicBezTo>
                <a:cubicBezTo>
                  <a:pt x="1519" y="1773"/>
                  <a:pt x="1456" y="1816"/>
                  <a:pt x="1436" y="1840"/>
                </a:cubicBezTo>
                <a:cubicBezTo>
                  <a:pt x="1416" y="1864"/>
                  <a:pt x="1426" y="1872"/>
                  <a:pt x="1408" y="1892"/>
                </a:cubicBezTo>
                <a:cubicBezTo>
                  <a:pt x="1390" y="1912"/>
                  <a:pt x="1348" y="1939"/>
                  <a:pt x="1328" y="1958"/>
                </a:cubicBezTo>
                <a:cubicBezTo>
                  <a:pt x="1308" y="1977"/>
                  <a:pt x="1299" y="1993"/>
                  <a:pt x="1288" y="2004"/>
                </a:cubicBezTo>
                <a:lnTo>
                  <a:pt x="1260" y="2022"/>
                </a:lnTo>
                <a:cubicBezTo>
                  <a:pt x="1252" y="2022"/>
                  <a:pt x="1247" y="2008"/>
                  <a:pt x="1238" y="2004"/>
                </a:cubicBezTo>
                <a:cubicBezTo>
                  <a:pt x="1229" y="2000"/>
                  <a:pt x="1213" y="2003"/>
                  <a:pt x="1206" y="1998"/>
                </a:cubicBezTo>
                <a:cubicBezTo>
                  <a:pt x="1199" y="1993"/>
                  <a:pt x="1197" y="1973"/>
                  <a:pt x="1194" y="1974"/>
                </a:cubicBezTo>
                <a:cubicBezTo>
                  <a:pt x="1191" y="1975"/>
                  <a:pt x="1192" y="1995"/>
                  <a:pt x="1186" y="2002"/>
                </a:cubicBezTo>
                <a:cubicBezTo>
                  <a:pt x="1180" y="2009"/>
                  <a:pt x="1164" y="2017"/>
                  <a:pt x="1160" y="2014"/>
                </a:cubicBezTo>
                <a:cubicBezTo>
                  <a:pt x="1156" y="2011"/>
                  <a:pt x="1167" y="1988"/>
                  <a:pt x="1164" y="1984"/>
                </a:cubicBezTo>
                <a:cubicBezTo>
                  <a:pt x="1161" y="1980"/>
                  <a:pt x="1146" y="1986"/>
                  <a:pt x="1140" y="1992"/>
                </a:cubicBezTo>
                <a:cubicBezTo>
                  <a:pt x="1134" y="1998"/>
                  <a:pt x="1135" y="2015"/>
                  <a:pt x="1130" y="2020"/>
                </a:cubicBezTo>
                <a:cubicBezTo>
                  <a:pt x="1125" y="2025"/>
                  <a:pt x="1115" y="2017"/>
                  <a:pt x="1108" y="2020"/>
                </a:cubicBezTo>
                <a:cubicBezTo>
                  <a:pt x="1101" y="2023"/>
                  <a:pt x="1094" y="2032"/>
                  <a:pt x="1090" y="2036"/>
                </a:cubicBezTo>
                <a:cubicBezTo>
                  <a:pt x="1086" y="2040"/>
                  <a:pt x="1089" y="2041"/>
                  <a:pt x="1086" y="2046"/>
                </a:cubicBezTo>
                <a:cubicBezTo>
                  <a:pt x="1083" y="2051"/>
                  <a:pt x="1078" y="2058"/>
                  <a:pt x="1074" y="2066"/>
                </a:cubicBezTo>
                <a:cubicBezTo>
                  <a:pt x="1070" y="2074"/>
                  <a:pt x="1072" y="2093"/>
                  <a:pt x="1064" y="2096"/>
                </a:cubicBezTo>
                <a:cubicBezTo>
                  <a:pt x="1056" y="2099"/>
                  <a:pt x="1047" y="2092"/>
                  <a:pt x="1028" y="2082"/>
                </a:cubicBezTo>
                <a:cubicBezTo>
                  <a:pt x="1009" y="2072"/>
                  <a:pt x="969" y="2057"/>
                  <a:pt x="948" y="2036"/>
                </a:cubicBezTo>
                <a:cubicBezTo>
                  <a:pt x="927" y="2015"/>
                  <a:pt x="914" y="1978"/>
                  <a:pt x="904" y="1958"/>
                </a:cubicBezTo>
                <a:cubicBezTo>
                  <a:pt x="894" y="1938"/>
                  <a:pt x="900" y="1936"/>
                  <a:pt x="890" y="1916"/>
                </a:cubicBezTo>
                <a:cubicBezTo>
                  <a:pt x="880" y="1896"/>
                  <a:pt x="865" y="1854"/>
                  <a:pt x="846" y="1836"/>
                </a:cubicBezTo>
                <a:cubicBezTo>
                  <a:pt x="827" y="1818"/>
                  <a:pt x="800" y="1820"/>
                  <a:pt x="773" y="1809"/>
                </a:cubicBezTo>
                <a:cubicBezTo>
                  <a:pt x="746" y="1798"/>
                  <a:pt x="708" y="1774"/>
                  <a:pt x="683" y="1770"/>
                </a:cubicBezTo>
                <a:cubicBezTo>
                  <a:pt x="658" y="1766"/>
                  <a:pt x="638" y="1781"/>
                  <a:pt x="620" y="1782"/>
                </a:cubicBezTo>
                <a:cubicBezTo>
                  <a:pt x="602" y="1783"/>
                  <a:pt x="590" y="1776"/>
                  <a:pt x="576" y="1776"/>
                </a:cubicBezTo>
                <a:lnTo>
                  <a:pt x="538" y="1782"/>
                </a:lnTo>
                <a:cubicBezTo>
                  <a:pt x="523" y="1783"/>
                  <a:pt x="494" y="1777"/>
                  <a:pt x="484" y="1784"/>
                </a:cubicBezTo>
                <a:cubicBezTo>
                  <a:pt x="474" y="1791"/>
                  <a:pt x="483" y="1808"/>
                  <a:pt x="478" y="1822"/>
                </a:cubicBezTo>
                <a:cubicBezTo>
                  <a:pt x="473" y="1836"/>
                  <a:pt x="454" y="1845"/>
                  <a:pt x="452" y="1866"/>
                </a:cubicBezTo>
                <a:cubicBezTo>
                  <a:pt x="450" y="1887"/>
                  <a:pt x="466" y="1935"/>
                  <a:pt x="466" y="1950"/>
                </a:cubicBezTo>
                <a:cubicBezTo>
                  <a:pt x="466" y="1965"/>
                  <a:pt x="460" y="1961"/>
                  <a:pt x="454" y="1958"/>
                </a:cubicBezTo>
                <a:cubicBezTo>
                  <a:pt x="448" y="1955"/>
                  <a:pt x="436" y="1947"/>
                  <a:pt x="430" y="1934"/>
                </a:cubicBezTo>
                <a:cubicBezTo>
                  <a:pt x="424" y="1921"/>
                  <a:pt x="426" y="1893"/>
                  <a:pt x="418" y="1882"/>
                </a:cubicBezTo>
                <a:cubicBezTo>
                  <a:pt x="410" y="1871"/>
                  <a:pt x="387" y="1879"/>
                  <a:pt x="380" y="1870"/>
                </a:cubicBezTo>
                <a:cubicBezTo>
                  <a:pt x="373" y="1861"/>
                  <a:pt x="385" y="1833"/>
                  <a:pt x="378" y="1826"/>
                </a:cubicBezTo>
                <a:cubicBezTo>
                  <a:pt x="371" y="1819"/>
                  <a:pt x="349" y="1834"/>
                  <a:pt x="338" y="1828"/>
                </a:cubicBezTo>
                <a:cubicBezTo>
                  <a:pt x="327" y="1822"/>
                  <a:pt x="318" y="1806"/>
                  <a:pt x="310" y="1788"/>
                </a:cubicBezTo>
                <a:cubicBezTo>
                  <a:pt x="302" y="1770"/>
                  <a:pt x="298" y="1739"/>
                  <a:pt x="288" y="1720"/>
                </a:cubicBezTo>
                <a:cubicBezTo>
                  <a:pt x="278" y="1701"/>
                  <a:pt x="262" y="1688"/>
                  <a:pt x="248" y="1672"/>
                </a:cubicBezTo>
                <a:cubicBezTo>
                  <a:pt x="234" y="1656"/>
                  <a:pt x="195" y="1643"/>
                  <a:pt x="204" y="1624"/>
                </a:cubicBezTo>
                <a:cubicBezTo>
                  <a:pt x="213" y="1605"/>
                  <a:pt x="275" y="1575"/>
                  <a:pt x="300" y="1558"/>
                </a:cubicBezTo>
                <a:cubicBezTo>
                  <a:pt x="325" y="1541"/>
                  <a:pt x="346" y="1539"/>
                  <a:pt x="352" y="1524"/>
                </a:cubicBezTo>
                <a:cubicBezTo>
                  <a:pt x="358" y="1509"/>
                  <a:pt x="341" y="1488"/>
                  <a:pt x="334" y="1468"/>
                </a:cubicBezTo>
                <a:cubicBezTo>
                  <a:pt x="327" y="1448"/>
                  <a:pt x="322" y="1421"/>
                  <a:pt x="312" y="1404"/>
                </a:cubicBezTo>
                <a:cubicBezTo>
                  <a:pt x="302" y="1387"/>
                  <a:pt x="279" y="1382"/>
                  <a:pt x="274" y="1362"/>
                </a:cubicBezTo>
                <a:cubicBezTo>
                  <a:pt x="269" y="1342"/>
                  <a:pt x="284" y="1301"/>
                  <a:pt x="280" y="1284"/>
                </a:cubicBezTo>
                <a:cubicBezTo>
                  <a:pt x="276" y="1267"/>
                  <a:pt x="260" y="1267"/>
                  <a:pt x="252" y="1258"/>
                </a:cubicBezTo>
                <a:cubicBezTo>
                  <a:pt x="244" y="1249"/>
                  <a:pt x="239" y="1237"/>
                  <a:pt x="230" y="1232"/>
                </a:cubicBezTo>
                <a:cubicBezTo>
                  <a:pt x="221" y="1227"/>
                  <a:pt x="209" y="1233"/>
                  <a:pt x="196" y="1228"/>
                </a:cubicBezTo>
                <a:cubicBezTo>
                  <a:pt x="183" y="1223"/>
                  <a:pt x="164" y="1210"/>
                  <a:pt x="154" y="1200"/>
                </a:cubicBezTo>
                <a:cubicBezTo>
                  <a:pt x="144" y="1190"/>
                  <a:pt x="158" y="1171"/>
                  <a:pt x="134" y="1170"/>
                </a:cubicBezTo>
                <a:cubicBezTo>
                  <a:pt x="110" y="1169"/>
                  <a:pt x="30" y="1211"/>
                  <a:pt x="12" y="1196"/>
                </a:cubicBezTo>
                <a:lnTo>
                  <a:pt x="24" y="1080"/>
                </a:lnTo>
                <a:cubicBezTo>
                  <a:pt x="30" y="1055"/>
                  <a:pt x="38" y="1048"/>
                  <a:pt x="50" y="1044"/>
                </a:cubicBezTo>
                <a:cubicBezTo>
                  <a:pt x="62" y="1040"/>
                  <a:pt x="82" y="1057"/>
                  <a:pt x="98" y="1054"/>
                </a:cubicBezTo>
                <a:cubicBezTo>
                  <a:pt x="114" y="1051"/>
                  <a:pt x="132" y="1031"/>
                  <a:pt x="144" y="1026"/>
                </a:cubicBezTo>
                <a:cubicBezTo>
                  <a:pt x="156" y="1021"/>
                  <a:pt x="162" y="1027"/>
                  <a:pt x="170" y="1022"/>
                </a:cubicBezTo>
                <a:cubicBezTo>
                  <a:pt x="178" y="1017"/>
                  <a:pt x="174" y="1007"/>
                  <a:pt x="194" y="996"/>
                </a:cubicBezTo>
                <a:lnTo>
                  <a:pt x="290" y="958"/>
                </a:lnTo>
                <a:cubicBezTo>
                  <a:pt x="297" y="951"/>
                  <a:pt x="251" y="957"/>
                  <a:pt x="238" y="952"/>
                </a:cubicBezTo>
                <a:cubicBezTo>
                  <a:pt x="225" y="947"/>
                  <a:pt x="221" y="931"/>
                  <a:pt x="210" y="926"/>
                </a:cubicBezTo>
                <a:cubicBezTo>
                  <a:pt x="199" y="921"/>
                  <a:pt x="175" y="931"/>
                  <a:pt x="172" y="924"/>
                </a:cubicBezTo>
                <a:cubicBezTo>
                  <a:pt x="169" y="917"/>
                  <a:pt x="187" y="899"/>
                  <a:pt x="190" y="882"/>
                </a:cubicBezTo>
                <a:cubicBezTo>
                  <a:pt x="193" y="865"/>
                  <a:pt x="201" y="835"/>
                  <a:pt x="188" y="822"/>
                </a:cubicBezTo>
                <a:cubicBezTo>
                  <a:pt x="175" y="809"/>
                  <a:pt x="133" y="811"/>
                  <a:pt x="110" y="804"/>
                </a:cubicBezTo>
                <a:cubicBezTo>
                  <a:pt x="87" y="797"/>
                  <a:pt x="62" y="792"/>
                  <a:pt x="52" y="780"/>
                </a:cubicBezTo>
                <a:cubicBezTo>
                  <a:pt x="42" y="768"/>
                  <a:pt x="54" y="743"/>
                  <a:pt x="50" y="730"/>
                </a:cubicBezTo>
                <a:cubicBezTo>
                  <a:pt x="46" y="717"/>
                  <a:pt x="33" y="715"/>
                  <a:pt x="26" y="702"/>
                </a:cubicBezTo>
                <a:cubicBezTo>
                  <a:pt x="19" y="689"/>
                  <a:pt x="11" y="668"/>
                  <a:pt x="10" y="654"/>
                </a:cubicBezTo>
                <a:cubicBezTo>
                  <a:pt x="9" y="640"/>
                  <a:pt x="20" y="628"/>
                  <a:pt x="18" y="616"/>
                </a:cubicBezTo>
                <a:cubicBezTo>
                  <a:pt x="16" y="604"/>
                  <a:pt x="0" y="594"/>
                  <a:pt x="0" y="582"/>
                </a:cubicBezTo>
                <a:cubicBezTo>
                  <a:pt x="0" y="570"/>
                  <a:pt x="10" y="557"/>
                  <a:pt x="18" y="542"/>
                </a:cubicBezTo>
                <a:cubicBezTo>
                  <a:pt x="26" y="527"/>
                  <a:pt x="42" y="504"/>
                  <a:pt x="46" y="490"/>
                </a:cubicBezTo>
                <a:cubicBezTo>
                  <a:pt x="50" y="476"/>
                  <a:pt x="39" y="468"/>
                  <a:pt x="44" y="458"/>
                </a:cubicBezTo>
                <a:cubicBezTo>
                  <a:pt x="49" y="448"/>
                  <a:pt x="63" y="443"/>
                  <a:pt x="78" y="428"/>
                </a:cubicBezTo>
                <a:cubicBezTo>
                  <a:pt x="93" y="413"/>
                  <a:pt x="118" y="382"/>
                  <a:pt x="132" y="370"/>
                </a:cubicBezTo>
                <a:cubicBezTo>
                  <a:pt x="146" y="358"/>
                  <a:pt x="156" y="352"/>
                  <a:pt x="162" y="358"/>
                </a:cubicBezTo>
                <a:cubicBezTo>
                  <a:pt x="168" y="364"/>
                  <a:pt x="164" y="395"/>
                  <a:pt x="168" y="406"/>
                </a:cubicBezTo>
                <a:lnTo>
                  <a:pt x="188" y="424"/>
                </a:lnTo>
                <a:cubicBezTo>
                  <a:pt x="195" y="432"/>
                  <a:pt x="206" y="444"/>
                  <a:pt x="210" y="452"/>
                </a:cubicBezTo>
                <a:cubicBezTo>
                  <a:pt x="214" y="460"/>
                  <a:pt x="208" y="465"/>
                  <a:pt x="214" y="472"/>
                </a:cubicBezTo>
                <a:cubicBezTo>
                  <a:pt x="220" y="479"/>
                  <a:pt x="233" y="492"/>
                  <a:pt x="245" y="495"/>
                </a:cubicBezTo>
                <a:cubicBezTo>
                  <a:pt x="257" y="498"/>
                  <a:pt x="273" y="503"/>
                  <a:pt x="284" y="490"/>
                </a:cubicBezTo>
                <a:cubicBezTo>
                  <a:pt x="295" y="477"/>
                  <a:pt x="309" y="434"/>
                  <a:pt x="310" y="416"/>
                </a:cubicBezTo>
                <a:cubicBezTo>
                  <a:pt x="311" y="398"/>
                  <a:pt x="292" y="392"/>
                  <a:pt x="288" y="384"/>
                </a:cubicBezTo>
                <a:lnTo>
                  <a:pt x="288" y="366"/>
                </a:lnTo>
                <a:lnTo>
                  <a:pt x="266" y="35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45" name="Picture 200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3" name="Picture 20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3688" y="18462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4" name="Picture 20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2338" y="29225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8" name="Freeform 206" descr="Dark upward diagonal"/>
          <p:cNvSpPr>
            <a:spLocks/>
          </p:cNvSpPr>
          <p:nvPr/>
        </p:nvSpPr>
        <p:spPr bwMode="auto">
          <a:xfrm>
            <a:off x="3990975" y="47212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9" name="Freeform 207"/>
          <p:cNvSpPr>
            <a:spLocks/>
          </p:cNvSpPr>
          <p:nvPr/>
        </p:nvSpPr>
        <p:spPr bwMode="auto">
          <a:xfrm>
            <a:off x="114300" y="2489200"/>
            <a:ext cx="2768600" cy="3594100"/>
          </a:xfrm>
          <a:custGeom>
            <a:avLst/>
            <a:gdLst>
              <a:gd name="T0" fmla="*/ 2147483647 w 1744"/>
              <a:gd name="T1" fmla="*/ 0 h 2264"/>
              <a:gd name="T2" fmla="*/ 2147483647 w 1744"/>
              <a:gd name="T3" fmla="*/ 2147483647 h 2264"/>
              <a:gd name="T4" fmla="*/ 2147483647 w 1744"/>
              <a:gd name="T5" fmla="*/ 2147483647 h 2264"/>
              <a:gd name="T6" fmla="*/ 2147483647 w 1744"/>
              <a:gd name="T7" fmla="*/ 2147483647 h 2264"/>
              <a:gd name="T8" fmla="*/ 2147483647 w 1744"/>
              <a:gd name="T9" fmla="*/ 2147483647 h 2264"/>
              <a:gd name="T10" fmla="*/ 2147483647 w 1744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4"/>
              <a:gd name="T19" fmla="*/ 0 h 2264"/>
              <a:gd name="T20" fmla="*/ 1744 w 1744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4" h="2264">
                <a:moveTo>
                  <a:pt x="1744" y="0"/>
                </a:moveTo>
                <a:cubicBezTo>
                  <a:pt x="1496" y="124"/>
                  <a:pt x="512" y="440"/>
                  <a:pt x="256" y="744"/>
                </a:cubicBezTo>
                <a:cubicBezTo>
                  <a:pt x="0" y="1048"/>
                  <a:pt x="131" y="1599"/>
                  <a:pt x="208" y="1824"/>
                </a:cubicBezTo>
                <a:cubicBezTo>
                  <a:pt x="285" y="2049"/>
                  <a:pt x="508" y="2041"/>
                  <a:pt x="720" y="2096"/>
                </a:cubicBezTo>
                <a:cubicBezTo>
                  <a:pt x="932" y="2151"/>
                  <a:pt x="1323" y="2124"/>
                  <a:pt x="1480" y="2152"/>
                </a:cubicBezTo>
                <a:cubicBezTo>
                  <a:pt x="1637" y="2180"/>
                  <a:pt x="1626" y="2241"/>
                  <a:pt x="1664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285" name="Picture 213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0688" y="6242050"/>
            <a:ext cx="234950" cy="14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86" name="Freeform 214"/>
          <p:cNvSpPr>
            <a:spLocks/>
          </p:cNvSpPr>
          <p:nvPr/>
        </p:nvSpPr>
        <p:spPr bwMode="auto">
          <a:xfrm>
            <a:off x="1895475" y="5876925"/>
            <a:ext cx="209550" cy="206375"/>
          </a:xfrm>
          <a:custGeom>
            <a:avLst/>
            <a:gdLst>
              <a:gd name="T0" fmla="*/ 0 w 132"/>
              <a:gd name="T1" fmla="*/ 0 h 130"/>
              <a:gd name="T2" fmla="*/ 2147483647 w 132"/>
              <a:gd name="T3" fmla="*/ 2147483647 h 130"/>
              <a:gd name="T4" fmla="*/ 2147483647 w 132"/>
              <a:gd name="T5" fmla="*/ 2147483647 h 130"/>
              <a:gd name="T6" fmla="*/ 0 60000 65536"/>
              <a:gd name="T7" fmla="*/ 0 60000 65536"/>
              <a:gd name="T8" fmla="*/ 0 60000 65536"/>
              <a:gd name="T9" fmla="*/ 0 w 132"/>
              <a:gd name="T10" fmla="*/ 0 h 130"/>
              <a:gd name="T11" fmla="*/ 132 w 132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130">
                <a:moveTo>
                  <a:pt x="0" y="0"/>
                </a:moveTo>
                <a:cubicBezTo>
                  <a:pt x="16" y="8"/>
                  <a:pt x="74" y="26"/>
                  <a:pt x="96" y="48"/>
                </a:cubicBezTo>
                <a:cubicBezTo>
                  <a:pt x="118" y="70"/>
                  <a:pt x="125" y="113"/>
                  <a:pt x="132" y="1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87" name="Freeform 215"/>
          <p:cNvSpPr>
            <a:spLocks/>
          </p:cNvSpPr>
          <p:nvPr/>
        </p:nvSpPr>
        <p:spPr bwMode="auto">
          <a:xfrm>
            <a:off x="146050" y="5702300"/>
            <a:ext cx="327025" cy="504825"/>
          </a:xfrm>
          <a:custGeom>
            <a:avLst/>
            <a:gdLst>
              <a:gd name="T0" fmla="*/ 0 w 206"/>
              <a:gd name="T1" fmla="*/ 2147483647 h 318"/>
              <a:gd name="T2" fmla="*/ 2147483647 w 206"/>
              <a:gd name="T3" fmla="*/ 2147483647 h 318"/>
              <a:gd name="T4" fmla="*/ 2147483647 w 206"/>
              <a:gd name="T5" fmla="*/ 2147483647 h 318"/>
              <a:gd name="T6" fmla="*/ 0 60000 65536"/>
              <a:gd name="T7" fmla="*/ 0 60000 65536"/>
              <a:gd name="T8" fmla="*/ 0 60000 65536"/>
              <a:gd name="T9" fmla="*/ 0 w 206"/>
              <a:gd name="T10" fmla="*/ 0 h 318"/>
              <a:gd name="T11" fmla="*/ 206 w 20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318">
                <a:moveTo>
                  <a:pt x="0" y="4"/>
                </a:moveTo>
                <a:cubicBezTo>
                  <a:pt x="16" y="12"/>
                  <a:pt x="62" y="0"/>
                  <a:pt x="96" y="52"/>
                </a:cubicBezTo>
                <a:cubicBezTo>
                  <a:pt x="130" y="104"/>
                  <a:pt x="183" y="263"/>
                  <a:pt x="206" y="31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88" name="AutoShape 216"/>
          <p:cNvSpPr>
            <a:spLocks noChangeArrowheads="1"/>
          </p:cNvSpPr>
          <p:nvPr/>
        </p:nvSpPr>
        <p:spPr bwMode="auto">
          <a:xfrm>
            <a:off x="2454275" y="5667375"/>
            <a:ext cx="709613" cy="303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accent2"/>
                </a:solidFill>
              </a:rPr>
              <a:t> Východní</a:t>
            </a:r>
            <a:endParaRPr lang="en-US" sz="1000" b="1">
              <a:solidFill>
                <a:schemeClr val="accent2"/>
              </a:solidFill>
            </a:endParaRPr>
          </a:p>
          <a:p>
            <a:pPr algn="ctr"/>
            <a:r>
              <a:rPr lang="cs-CZ" sz="1000" b="1">
                <a:solidFill>
                  <a:schemeClr val="accent2"/>
                </a:solidFill>
              </a:rPr>
              <a:t>skupina</a:t>
            </a:r>
            <a:endParaRPr lang="en-US" sz="1000" b="1">
              <a:solidFill>
                <a:schemeClr val="accent2"/>
              </a:solidFill>
            </a:endParaRPr>
          </a:p>
        </p:txBody>
      </p:sp>
      <p:sp>
        <p:nvSpPr>
          <p:cNvPr id="3289" name="AutoShape 217"/>
          <p:cNvSpPr>
            <a:spLocks noChangeArrowheads="1"/>
          </p:cNvSpPr>
          <p:nvPr/>
        </p:nvSpPr>
        <p:spPr bwMode="auto">
          <a:xfrm>
            <a:off x="499219" y="5772150"/>
            <a:ext cx="760413" cy="3175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</a:rPr>
              <a:t>Západní</a:t>
            </a:r>
            <a:endParaRPr lang="en-US" sz="1000" b="1">
              <a:solidFill>
                <a:schemeClr val="bg1"/>
              </a:solidFill>
            </a:endParaRPr>
          </a:p>
          <a:p>
            <a:pPr algn="ctr"/>
            <a:r>
              <a:rPr lang="cs-CZ" sz="1000" b="1">
                <a:solidFill>
                  <a:schemeClr val="bg1"/>
                </a:solidFill>
              </a:rPr>
              <a:t>Skupina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282" name="AutoShape 210"/>
          <p:cNvSpPr>
            <a:spLocks noChangeArrowheads="1"/>
          </p:cNvSpPr>
          <p:nvPr/>
        </p:nvSpPr>
        <p:spPr bwMode="auto">
          <a:xfrm>
            <a:off x="1479550" y="5683250"/>
            <a:ext cx="785813" cy="3175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</a:rPr>
              <a:t>Skupina</a:t>
            </a:r>
            <a:endParaRPr lang="en-US" sz="1000" b="1">
              <a:solidFill>
                <a:schemeClr val="bg1"/>
              </a:solidFill>
            </a:endParaRPr>
          </a:p>
          <a:p>
            <a:pPr algn="ctr"/>
            <a:r>
              <a:rPr lang="cs-CZ" sz="1000" b="1">
                <a:solidFill>
                  <a:schemeClr val="bg1"/>
                </a:solidFill>
              </a:rPr>
              <a:t>střed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290" name="AutoShape 218"/>
          <p:cNvSpPr>
            <a:spLocks noChangeArrowheads="1"/>
          </p:cNvSpPr>
          <p:nvPr/>
        </p:nvSpPr>
        <p:spPr bwMode="auto">
          <a:xfrm>
            <a:off x="390525" y="6176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293" name="Picture 22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6902450"/>
            <a:ext cx="177800" cy="106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95" name="Picture 223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6338" y="6569075"/>
            <a:ext cx="160337" cy="9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96" name="Picture 224" descr="French fla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81413" y="6430963"/>
            <a:ext cx="153987" cy="103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97" name="Freeform 225"/>
          <p:cNvSpPr>
            <a:spLocks/>
          </p:cNvSpPr>
          <p:nvPr/>
        </p:nvSpPr>
        <p:spPr bwMode="auto">
          <a:xfrm>
            <a:off x="704850" y="6107113"/>
            <a:ext cx="3048000" cy="230187"/>
          </a:xfrm>
          <a:custGeom>
            <a:avLst/>
            <a:gdLst>
              <a:gd name="T0" fmla="*/ 0 w 1920"/>
              <a:gd name="T1" fmla="*/ 2147483647 h 145"/>
              <a:gd name="T2" fmla="*/ 2147483647 w 1920"/>
              <a:gd name="T3" fmla="*/ 2147483647 h 145"/>
              <a:gd name="T4" fmla="*/ 2147483647 w 1920"/>
              <a:gd name="T5" fmla="*/ 2147483647 h 145"/>
              <a:gd name="T6" fmla="*/ 2147483647 w 1920"/>
              <a:gd name="T7" fmla="*/ 2147483647 h 145"/>
              <a:gd name="T8" fmla="*/ 2147483647 w 1920"/>
              <a:gd name="T9" fmla="*/ 2147483647 h 145"/>
              <a:gd name="T10" fmla="*/ 2147483647 w 1920"/>
              <a:gd name="T11" fmla="*/ 2147483647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45"/>
              <a:gd name="T20" fmla="*/ 1920 w 1920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45">
                <a:moveTo>
                  <a:pt x="0" y="121"/>
                </a:moveTo>
                <a:cubicBezTo>
                  <a:pt x="25" y="105"/>
                  <a:pt x="53" y="22"/>
                  <a:pt x="148" y="25"/>
                </a:cubicBezTo>
                <a:cubicBezTo>
                  <a:pt x="243" y="28"/>
                  <a:pt x="439" y="134"/>
                  <a:pt x="568" y="137"/>
                </a:cubicBezTo>
                <a:cubicBezTo>
                  <a:pt x="697" y="140"/>
                  <a:pt x="804" y="65"/>
                  <a:pt x="924" y="45"/>
                </a:cubicBezTo>
                <a:cubicBezTo>
                  <a:pt x="1044" y="25"/>
                  <a:pt x="1122" y="0"/>
                  <a:pt x="1288" y="17"/>
                </a:cubicBezTo>
                <a:cubicBezTo>
                  <a:pt x="1454" y="34"/>
                  <a:pt x="1788" y="118"/>
                  <a:pt x="1920" y="14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283" name="Picture 211" descr="union-jac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08263" y="6078538"/>
            <a:ext cx="284162" cy="13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4" name="Picture 212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2950" y="6107113"/>
            <a:ext cx="234950" cy="14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91" name="AutoShape 219"/>
          <p:cNvSpPr>
            <a:spLocks noChangeArrowheads="1"/>
          </p:cNvSpPr>
          <p:nvPr/>
        </p:nvSpPr>
        <p:spPr bwMode="auto">
          <a:xfrm>
            <a:off x="2003425" y="6011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292" name="AutoShape 220"/>
          <p:cNvSpPr>
            <a:spLocks noChangeArrowheads="1"/>
          </p:cNvSpPr>
          <p:nvPr/>
        </p:nvSpPr>
        <p:spPr bwMode="auto">
          <a:xfrm>
            <a:off x="2606675" y="5986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298" name="Freeform 226"/>
          <p:cNvSpPr>
            <a:spLocks/>
          </p:cNvSpPr>
          <p:nvPr/>
        </p:nvSpPr>
        <p:spPr bwMode="auto">
          <a:xfrm>
            <a:off x="3898900" y="6191250"/>
            <a:ext cx="920750" cy="209550"/>
          </a:xfrm>
          <a:custGeom>
            <a:avLst/>
            <a:gdLst>
              <a:gd name="T0" fmla="*/ 2147483647 w 580"/>
              <a:gd name="T1" fmla="*/ 0 h 132"/>
              <a:gd name="T2" fmla="*/ 2147483647 w 580"/>
              <a:gd name="T3" fmla="*/ 2147483647 h 132"/>
              <a:gd name="T4" fmla="*/ 0 w 580"/>
              <a:gd name="T5" fmla="*/ 2147483647 h 132"/>
              <a:gd name="T6" fmla="*/ 0 60000 65536"/>
              <a:gd name="T7" fmla="*/ 0 60000 65536"/>
              <a:gd name="T8" fmla="*/ 0 60000 65536"/>
              <a:gd name="T9" fmla="*/ 0 w 580"/>
              <a:gd name="T10" fmla="*/ 0 h 132"/>
              <a:gd name="T11" fmla="*/ 580 w 5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132">
                <a:moveTo>
                  <a:pt x="580" y="0"/>
                </a:moveTo>
                <a:cubicBezTo>
                  <a:pt x="534" y="19"/>
                  <a:pt x="401" y="100"/>
                  <a:pt x="304" y="116"/>
                </a:cubicBezTo>
                <a:cubicBezTo>
                  <a:pt x="207" y="132"/>
                  <a:pt x="63" y="100"/>
                  <a:pt x="0" y="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99" name="AutoShape 227"/>
          <p:cNvSpPr>
            <a:spLocks noChangeArrowheads="1"/>
          </p:cNvSpPr>
          <p:nvPr/>
        </p:nvSpPr>
        <p:spPr bwMode="auto">
          <a:xfrm>
            <a:off x="3711575" y="61833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186" name="Picture 114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4938" y="6310313"/>
            <a:ext cx="190500" cy="11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02" name="AutoShape 230"/>
          <p:cNvSpPr>
            <a:spLocks noChangeArrowheads="1"/>
          </p:cNvSpPr>
          <p:nvPr/>
        </p:nvSpPr>
        <p:spPr bwMode="auto">
          <a:xfrm>
            <a:off x="3775075" y="6475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10" name="Freeform 238"/>
          <p:cNvSpPr>
            <a:spLocks/>
          </p:cNvSpPr>
          <p:nvPr/>
        </p:nvSpPr>
        <p:spPr bwMode="auto">
          <a:xfrm>
            <a:off x="5149850" y="6330950"/>
            <a:ext cx="195263" cy="336550"/>
          </a:xfrm>
          <a:custGeom>
            <a:avLst/>
            <a:gdLst>
              <a:gd name="T0" fmla="*/ 2147483647 w 123"/>
              <a:gd name="T1" fmla="*/ 2147483647 h 212"/>
              <a:gd name="T2" fmla="*/ 2147483647 w 123"/>
              <a:gd name="T3" fmla="*/ 2147483647 h 212"/>
              <a:gd name="T4" fmla="*/ 0 w 123"/>
              <a:gd name="T5" fmla="*/ 0 h 212"/>
              <a:gd name="T6" fmla="*/ 0 60000 65536"/>
              <a:gd name="T7" fmla="*/ 0 60000 65536"/>
              <a:gd name="T8" fmla="*/ 0 60000 65536"/>
              <a:gd name="T9" fmla="*/ 0 w 123"/>
              <a:gd name="T10" fmla="*/ 0 h 212"/>
              <a:gd name="T11" fmla="*/ 123 w 123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212">
                <a:moveTo>
                  <a:pt x="64" y="212"/>
                </a:moveTo>
                <a:cubicBezTo>
                  <a:pt x="72" y="193"/>
                  <a:pt x="123" y="135"/>
                  <a:pt x="112" y="100"/>
                </a:cubicBezTo>
                <a:cubicBezTo>
                  <a:pt x="101" y="65"/>
                  <a:pt x="23" y="21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12" name="AutoShape 240"/>
          <p:cNvSpPr>
            <a:spLocks noChangeArrowheads="1"/>
          </p:cNvSpPr>
          <p:nvPr/>
        </p:nvSpPr>
        <p:spPr bwMode="auto">
          <a:xfrm>
            <a:off x="5232400" y="6415088"/>
            <a:ext cx="709613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3313" name="Freeform 241"/>
          <p:cNvSpPr>
            <a:spLocks/>
          </p:cNvSpPr>
          <p:nvPr/>
        </p:nvSpPr>
        <p:spPr bwMode="auto">
          <a:xfrm>
            <a:off x="4799013" y="6350000"/>
            <a:ext cx="134937" cy="323850"/>
          </a:xfrm>
          <a:custGeom>
            <a:avLst/>
            <a:gdLst>
              <a:gd name="T0" fmla="*/ 2147483647 w 85"/>
              <a:gd name="T1" fmla="*/ 2147483647 h 204"/>
              <a:gd name="T2" fmla="*/ 2147483647 w 85"/>
              <a:gd name="T3" fmla="*/ 2147483647 h 204"/>
              <a:gd name="T4" fmla="*/ 2147483647 w 85"/>
              <a:gd name="T5" fmla="*/ 0 h 204"/>
              <a:gd name="T6" fmla="*/ 0 60000 65536"/>
              <a:gd name="T7" fmla="*/ 0 60000 65536"/>
              <a:gd name="T8" fmla="*/ 0 60000 65536"/>
              <a:gd name="T9" fmla="*/ 0 w 85"/>
              <a:gd name="T10" fmla="*/ 0 h 204"/>
              <a:gd name="T11" fmla="*/ 85 w 8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04">
                <a:moveTo>
                  <a:pt x="29" y="204"/>
                </a:moveTo>
                <a:cubicBezTo>
                  <a:pt x="26" y="186"/>
                  <a:pt x="0" y="130"/>
                  <a:pt x="9" y="96"/>
                </a:cubicBezTo>
                <a:cubicBezTo>
                  <a:pt x="18" y="62"/>
                  <a:pt x="69" y="20"/>
                  <a:pt x="85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14" name="Freeform 242" descr="Dark upward diagonal"/>
          <p:cNvSpPr>
            <a:spLocks/>
          </p:cNvSpPr>
          <p:nvPr/>
        </p:nvSpPr>
        <p:spPr bwMode="auto">
          <a:xfrm>
            <a:off x="2336800" y="3530600"/>
            <a:ext cx="1563688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15" name="Freeform 243" descr="90%"/>
          <p:cNvSpPr>
            <a:spLocks/>
          </p:cNvSpPr>
          <p:nvPr/>
        </p:nvSpPr>
        <p:spPr bwMode="auto">
          <a:xfrm>
            <a:off x="3984625" y="47339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16" name="Freeform 244"/>
          <p:cNvSpPr>
            <a:spLocks/>
          </p:cNvSpPr>
          <p:nvPr/>
        </p:nvSpPr>
        <p:spPr bwMode="auto">
          <a:xfrm rot="-203873">
            <a:off x="4041775" y="6210300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45"/>
          <p:cNvGrpSpPr>
            <a:grpSpLocks/>
          </p:cNvGrpSpPr>
          <p:nvPr/>
        </p:nvGrpSpPr>
        <p:grpSpPr bwMode="auto">
          <a:xfrm>
            <a:off x="4926013" y="6211888"/>
            <a:ext cx="114300" cy="136525"/>
            <a:chOff x="1103" y="3509"/>
            <a:chExt cx="343" cy="410"/>
          </a:xfrm>
        </p:grpSpPr>
        <p:sp>
          <p:nvSpPr>
            <p:cNvPr id="4255" name="Freeform 246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6" name="Line 247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7" name="Line 248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8" name="Line 249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9" name="Line 250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251"/>
          <p:cNvGrpSpPr>
            <a:grpSpLocks/>
          </p:cNvGrpSpPr>
          <p:nvPr/>
        </p:nvGrpSpPr>
        <p:grpSpPr bwMode="auto">
          <a:xfrm>
            <a:off x="5078413" y="6205538"/>
            <a:ext cx="114300" cy="136525"/>
            <a:chOff x="1103" y="3509"/>
            <a:chExt cx="343" cy="410"/>
          </a:xfrm>
        </p:grpSpPr>
        <p:sp>
          <p:nvSpPr>
            <p:cNvPr id="4250" name="Freeform 252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1" name="Line 253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2" name="Line 254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3" name="Line 255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4" name="Line 256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29" name="AutoShape 257"/>
          <p:cNvSpPr>
            <a:spLocks noChangeArrowheads="1"/>
          </p:cNvSpPr>
          <p:nvPr/>
        </p:nvSpPr>
        <p:spPr bwMode="auto">
          <a:xfrm>
            <a:off x="5045075" y="61404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30" name="AutoShape 258"/>
          <p:cNvSpPr>
            <a:spLocks noChangeArrowheads="1"/>
          </p:cNvSpPr>
          <p:nvPr/>
        </p:nvSpPr>
        <p:spPr bwMode="auto">
          <a:xfrm>
            <a:off x="4795838" y="61531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333" name="Picture 26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45063" y="61341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35" name="Freeform 263" descr="90%"/>
          <p:cNvSpPr>
            <a:spLocks/>
          </p:cNvSpPr>
          <p:nvPr/>
        </p:nvSpPr>
        <p:spPr bwMode="auto">
          <a:xfrm>
            <a:off x="3722688" y="3833813"/>
            <a:ext cx="1390650" cy="1419225"/>
          </a:xfrm>
          <a:custGeom>
            <a:avLst/>
            <a:gdLst>
              <a:gd name="T0" fmla="*/ 2147483647 w 876"/>
              <a:gd name="T1" fmla="*/ 2147483647 h 894"/>
              <a:gd name="T2" fmla="*/ 2147483647 w 876"/>
              <a:gd name="T3" fmla="*/ 2147483647 h 894"/>
              <a:gd name="T4" fmla="*/ 2147483647 w 876"/>
              <a:gd name="T5" fmla="*/ 2147483647 h 894"/>
              <a:gd name="T6" fmla="*/ 2147483647 w 876"/>
              <a:gd name="T7" fmla="*/ 2147483647 h 894"/>
              <a:gd name="T8" fmla="*/ 2147483647 w 876"/>
              <a:gd name="T9" fmla="*/ 2147483647 h 894"/>
              <a:gd name="T10" fmla="*/ 2147483647 w 876"/>
              <a:gd name="T11" fmla="*/ 2147483647 h 894"/>
              <a:gd name="T12" fmla="*/ 2147483647 w 876"/>
              <a:gd name="T13" fmla="*/ 2147483647 h 894"/>
              <a:gd name="T14" fmla="*/ 2147483647 w 876"/>
              <a:gd name="T15" fmla="*/ 2147483647 h 894"/>
              <a:gd name="T16" fmla="*/ 2147483647 w 876"/>
              <a:gd name="T17" fmla="*/ 2147483647 h 894"/>
              <a:gd name="T18" fmla="*/ 2147483647 w 876"/>
              <a:gd name="T19" fmla="*/ 2147483647 h 894"/>
              <a:gd name="T20" fmla="*/ 2147483647 w 876"/>
              <a:gd name="T21" fmla="*/ 2147483647 h 894"/>
              <a:gd name="T22" fmla="*/ 2147483647 w 876"/>
              <a:gd name="T23" fmla="*/ 2147483647 h 894"/>
              <a:gd name="T24" fmla="*/ 2147483647 w 876"/>
              <a:gd name="T25" fmla="*/ 2147483647 h 894"/>
              <a:gd name="T26" fmla="*/ 2147483647 w 876"/>
              <a:gd name="T27" fmla="*/ 2147483647 h 894"/>
              <a:gd name="T28" fmla="*/ 2147483647 w 876"/>
              <a:gd name="T29" fmla="*/ 2147483647 h 894"/>
              <a:gd name="T30" fmla="*/ 2147483647 w 876"/>
              <a:gd name="T31" fmla="*/ 2147483647 h 894"/>
              <a:gd name="T32" fmla="*/ 2147483647 w 876"/>
              <a:gd name="T33" fmla="*/ 2147483647 h 894"/>
              <a:gd name="T34" fmla="*/ 2147483647 w 876"/>
              <a:gd name="T35" fmla="*/ 2147483647 h 894"/>
              <a:gd name="T36" fmla="*/ 2147483647 w 876"/>
              <a:gd name="T37" fmla="*/ 2147483647 h 894"/>
              <a:gd name="T38" fmla="*/ 2147483647 w 876"/>
              <a:gd name="T39" fmla="*/ 2147483647 h 894"/>
              <a:gd name="T40" fmla="*/ 2147483647 w 876"/>
              <a:gd name="T41" fmla="*/ 2147483647 h 894"/>
              <a:gd name="T42" fmla="*/ 2147483647 w 876"/>
              <a:gd name="T43" fmla="*/ 2147483647 h 894"/>
              <a:gd name="T44" fmla="*/ 2147483647 w 876"/>
              <a:gd name="T45" fmla="*/ 2147483647 h 894"/>
              <a:gd name="T46" fmla="*/ 2147483647 w 876"/>
              <a:gd name="T47" fmla="*/ 2147483647 h 894"/>
              <a:gd name="T48" fmla="*/ 2147483647 w 876"/>
              <a:gd name="T49" fmla="*/ 2147483647 h 894"/>
              <a:gd name="T50" fmla="*/ 2147483647 w 876"/>
              <a:gd name="T51" fmla="*/ 2147483647 h 894"/>
              <a:gd name="T52" fmla="*/ 2147483647 w 876"/>
              <a:gd name="T53" fmla="*/ 2147483647 h 894"/>
              <a:gd name="T54" fmla="*/ 2147483647 w 876"/>
              <a:gd name="T55" fmla="*/ 2147483647 h 894"/>
              <a:gd name="T56" fmla="*/ 2147483647 w 876"/>
              <a:gd name="T57" fmla="*/ 2147483647 h 894"/>
              <a:gd name="T58" fmla="*/ 2147483647 w 876"/>
              <a:gd name="T59" fmla="*/ 2147483647 h 894"/>
              <a:gd name="T60" fmla="*/ 2147483647 w 876"/>
              <a:gd name="T61" fmla="*/ 2147483647 h 894"/>
              <a:gd name="T62" fmla="*/ 2147483647 w 876"/>
              <a:gd name="T63" fmla="*/ 2147483647 h 894"/>
              <a:gd name="T64" fmla="*/ 2147483647 w 876"/>
              <a:gd name="T65" fmla="*/ 2147483647 h 894"/>
              <a:gd name="T66" fmla="*/ 2147483647 w 876"/>
              <a:gd name="T67" fmla="*/ 2147483647 h 894"/>
              <a:gd name="T68" fmla="*/ 2147483647 w 876"/>
              <a:gd name="T69" fmla="*/ 2147483647 h 894"/>
              <a:gd name="T70" fmla="*/ 2147483647 w 876"/>
              <a:gd name="T71" fmla="*/ 2147483647 h 894"/>
              <a:gd name="T72" fmla="*/ 2147483647 w 876"/>
              <a:gd name="T73" fmla="*/ 2147483647 h 894"/>
              <a:gd name="T74" fmla="*/ 2147483647 w 876"/>
              <a:gd name="T75" fmla="*/ 2147483647 h 894"/>
              <a:gd name="T76" fmla="*/ 2147483647 w 876"/>
              <a:gd name="T77" fmla="*/ 2147483647 h 894"/>
              <a:gd name="T78" fmla="*/ 2147483647 w 876"/>
              <a:gd name="T79" fmla="*/ 2147483647 h 894"/>
              <a:gd name="T80" fmla="*/ 2147483647 w 876"/>
              <a:gd name="T81" fmla="*/ 2147483647 h 894"/>
              <a:gd name="T82" fmla="*/ 2147483647 w 876"/>
              <a:gd name="T83" fmla="*/ 2147483647 h 894"/>
              <a:gd name="T84" fmla="*/ 2147483647 w 876"/>
              <a:gd name="T85" fmla="*/ 2147483647 h 894"/>
              <a:gd name="T86" fmla="*/ 2147483647 w 876"/>
              <a:gd name="T87" fmla="*/ 2147483647 h 894"/>
              <a:gd name="T88" fmla="*/ 2147483647 w 876"/>
              <a:gd name="T89" fmla="*/ 2147483647 h 894"/>
              <a:gd name="T90" fmla="*/ 2147483647 w 876"/>
              <a:gd name="T91" fmla="*/ 2147483647 h 894"/>
              <a:gd name="T92" fmla="*/ 2147483647 w 876"/>
              <a:gd name="T93" fmla="*/ 2147483647 h 894"/>
              <a:gd name="T94" fmla="*/ 2147483647 w 876"/>
              <a:gd name="T95" fmla="*/ 2147483647 h 894"/>
              <a:gd name="T96" fmla="*/ 2147483647 w 876"/>
              <a:gd name="T97" fmla="*/ 2147483647 h 894"/>
              <a:gd name="T98" fmla="*/ 2147483647 w 876"/>
              <a:gd name="T99" fmla="*/ 2147483647 h 894"/>
              <a:gd name="T100" fmla="*/ 2147483647 w 876"/>
              <a:gd name="T101" fmla="*/ 2147483647 h 894"/>
              <a:gd name="T102" fmla="*/ 2147483647 w 876"/>
              <a:gd name="T103" fmla="*/ 2147483647 h 894"/>
              <a:gd name="T104" fmla="*/ 2147483647 w 876"/>
              <a:gd name="T105" fmla="*/ 2147483647 h 894"/>
              <a:gd name="T106" fmla="*/ 2147483647 w 876"/>
              <a:gd name="T107" fmla="*/ 2147483647 h 894"/>
              <a:gd name="T108" fmla="*/ 2147483647 w 876"/>
              <a:gd name="T109" fmla="*/ 2147483647 h 894"/>
              <a:gd name="T110" fmla="*/ 2147483647 w 876"/>
              <a:gd name="T111" fmla="*/ 2147483647 h 894"/>
              <a:gd name="T112" fmla="*/ 2147483647 w 876"/>
              <a:gd name="T113" fmla="*/ 2147483647 h 894"/>
              <a:gd name="T114" fmla="*/ 2147483647 w 876"/>
              <a:gd name="T115" fmla="*/ 2147483647 h 894"/>
              <a:gd name="T116" fmla="*/ 2147483647 w 876"/>
              <a:gd name="T117" fmla="*/ 2147483647 h 894"/>
              <a:gd name="T118" fmla="*/ 2147483647 w 876"/>
              <a:gd name="T119" fmla="*/ 2147483647 h 894"/>
              <a:gd name="T120" fmla="*/ 2147483647 w 876"/>
              <a:gd name="T121" fmla="*/ 2147483647 h 894"/>
              <a:gd name="T122" fmla="*/ 2147483647 w 876"/>
              <a:gd name="T123" fmla="*/ 2147483647 h 8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6"/>
              <a:gd name="T187" fmla="*/ 0 h 894"/>
              <a:gd name="T188" fmla="*/ 876 w 876"/>
              <a:gd name="T189" fmla="*/ 894 h 8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6" h="894">
                <a:moveTo>
                  <a:pt x="754" y="894"/>
                </a:moveTo>
                <a:lnTo>
                  <a:pt x="722" y="894"/>
                </a:ln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lnTo>
                  <a:pt x="876" y="770"/>
                </a:lnTo>
                <a:lnTo>
                  <a:pt x="842" y="801"/>
                </a:lnTo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36" name="Freeform 264" descr="90%"/>
          <p:cNvSpPr>
            <a:spLocks/>
          </p:cNvSpPr>
          <p:nvPr/>
        </p:nvSpPr>
        <p:spPr bwMode="auto">
          <a:xfrm>
            <a:off x="4914900" y="5065713"/>
            <a:ext cx="857250" cy="1028700"/>
          </a:xfrm>
          <a:custGeom>
            <a:avLst/>
            <a:gdLst>
              <a:gd name="T0" fmla="*/ 2147483647 w 540"/>
              <a:gd name="T1" fmla="*/ 2147483647 h 648"/>
              <a:gd name="T2" fmla="*/ 2147483647 w 540"/>
              <a:gd name="T3" fmla="*/ 2147483647 h 648"/>
              <a:gd name="T4" fmla="*/ 2147483647 w 540"/>
              <a:gd name="T5" fmla="*/ 2147483647 h 648"/>
              <a:gd name="T6" fmla="*/ 2147483647 w 540"/>
              <a:gd name="T7" fmla="*/ 2147483647 h 648"/>
              <a:gd name="T8" fmla="*/ 2147483647 w 540"/>
              <a:gd name="T9" fmla="*/ 2147483647 h 648"/>
              <a:gd name="T10" fmla="*/ 2147483647 w 540"/>
              <a:gd name="T11" fmla="*/ 2147483647 h 648"/>
              <a:gd name="T12" fmla="*/ 2147483647 w 540"/>
              <a:gd name="T13" fmla="*/ 2147483647 h 648"/>
              <a:gd name="T14" fmla="*/ 2147483647 w 540"/>
              <a:gd name="T15" fmla="*/ 2147483647 h 648"/>
              <a:gd name="T16" fmla="*/ 2147483647 w 540"/>
              <a:gd name="T17" fmla="*/ 2147483647 h 648"/>
              <a:gd name="T18" fmla="*/ 2147483647 w 540"/>
              <a:gd name="T19" fmla="*/ 2147483647 h 648"/>
              <a:gd name="T20" fmla="*/ 2147483647 w 540"/>
              <a:gd name="T21" fmla="*/ 2147483647 h 648"/>
              <a:gd name="T22" fmla="*/ 2147483647 w 540"/>
              <a:gd name="T23" fmla="*/ 2147483647 h 648"/>
              <a:gd name="T24" fmla="*/ 2147483647 w 540"/>
              <a:gd name="T25" fmla="*/ 2147483647 h 648"/>
              <a:gd name="T26" fmla="*/ 2147483647 w 540"/>
              <a:gd name="T27" fmla="*/ 2147483647 h 648"/>
              <a:gd name="T28" fmla="*/ 2147483647 w 540"/>
              <a:gd name="T29" fmla="*/ 2147483647 h 648"/>
              <a:gd name="T30" fmla="*/ 2147483647 w 540"/>
              <a:gd name="T31" fmla="*/ 2147483647 h 648"/>
              <a:gd name="T32" fmla="*/ 2147483647 w 540"/>
              <a:gd name="T33" fmla="*/ 2147483647 h 648"/>
              <a:gd name="T34" fmla="*/ 2147483647 w 540"/>
              <a:gd name="T35" fmla="*/ 2147483647 h 648"/>
              <a:gd name="T36" fmla="*/ 2147483647 w 540"/>
              <a:gd name="T37" fmla="*/ 2147483647 h 648"/>
              <a:gd name="T38" fmla="*/ 2147483647 w 540"/>
              <a:gd name="T39" fmla="*/ 2147483647 h 648"/>
              <a:gd name="T40" fmla="*/ 2147483647 w 540"/>
              <a:gd name="T41" fmla="*/ 2147483647 h 648"/>
              <a:gd name="T42" fmla="*/ 2147483647 w 540"/>
              <a:gd name="T43" fmla="*/ 2147483647 h 648"/>
              <a:gd name="T44" fmla="*/ 2147483647 w 540"/>
              <a:gd name="T45" fmla="*/ 2147483647 h 648"/>
              <a:gd name="T46" fmla="*/ 2147483647 w 540"/>
              <a:gd name="T47" fmla="*/ 2147483647 h 648"/>
              <a:gd name="T48" fmla="*/ 2147483647 w 540"/>
              <a:gd name="T49" fmla="*/ 2147483647 h 648"/>
              <a:gd name="T50" fmla="*/ 2147483647 w 540"/>
              <a:gd name="T51" fmla="*/ 2147483647 h 648"/>
              <a:gd name="T52" fmla="*/ 2147483647 w 540"/>
              <a:gd name="T53" fmla="*/ 2147483647 h 648"/>
              <a:gd name="T54" fmla="*/ 2147483647 w 540"/>
              <a:gd name="T55" fmla="*/ 2147483647 h 648"/>
              <a:gd name="T56" fmla="*/ 2147483647 w 540"/>
              <a:gd name="T57" fmla="*/ 2147483647 h 648"/>
              <a:gd name="T58" fmla="*/ 2147483647 w 540"/>
              <a:gd name="T59" fmla="*/ 2147483647 h 648"/>
              <a:gd name="T60" fmla="*/ 2147483647 w 540"/>
              <a:gd name="T61" fmla="*/ 2147483647 h 648"/>
              <a:gd name="T62" fmla="*/ 2147483647 w 540"/>
              <a:gd name="T63" fmla="*/ 2147483647 h 648"/>
              <a:gd name="T64" fmla="*/ 2147483647 w 540"/>
              <a:gd name="T65" fmla="*/ 2147483647 h 648"/>
              <a:gd name="T66" fmla="*/ 2147483647 w 540"/>
              <a:gd name="T67" fmla="*/ 2147483647 h 648"/>
              <a:gd name="T68" fmla="*/ 2147483647 w 540"/>
              <a:gd name="T69" fmla="*/ 2147483647 h 6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0"/>
              <a:gd name="T106" fmla="*/ 0 h 648"/>
              <a:gd name="T107" fmla="*/ 540 w 540"/>
              <a:gd name="T108" fmla="*/ 648 h 6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0" h="648">
                <a:moveTo>
                  <a:pt x="119" y="0"/>
                </a:moveTo>
                <a:lnTo>
                  <a:pt x="190" y="26"/>
                </a:lnTo>
                <a:cubicBezTo>
                  <a:pt x="210" y="30"/>
                  <a:pt x="230" y="24"/>
                  <a:pt x="242" y="26"/>
                </a:cubicBezTo>
                <a:cubicBezTo>
                  <a:pt x="254" y="28"/>
                  <a:pt x="259" y="33"/>
                  <a:pt x="264" y="37"/>
                </a:cubicBezTo>
                <a:cubicBezTo>
                  <a:pt x="269" y="41"/>
                  <a:pt x="272" y="45"/>
                  <a:pt x="271" y="50"/>
                </a:cubicBezTo>
                <a:cubicBezTo>
                  <a:pt x="270" y="55"/>
                  <a:pt x="264" y="64"/>
                  <a:pt x="259" y="67"/>
                </a:cubicBezTo>
                <a:cubicBezTo>
                  <a:pt x="254" y="70"/>
                  <a:pt x="244" y="62"/>
                  <a:pt x="242" y="67"/>
                </a:cubicBezTo>
                <a:cubicBezTo>
                  <a:pt x="240" y="72"/>
                  <a:pt x="238" y="88"/>
                  <a:pt x="244" y="98"/>
                </a:cubicBezTo>
                <a:cubicBezTo>
                  <a:pt x="250" y="108"/>
                  <a:pt x="272" y="124"/>
                  <a:pt x="281" y="127"/>
                </a:cubicBezTo>
                <a:cubicBezTo>
                  <a:pt x="290" y="130"/>
                  <a:pt x="290" y="113"/>
                  <a:pt x="296" y="115"/>
                </a:cubicBezTo>
                <a:cubicBezTo>
                  <a:pt x="302" y="117"/>
                  <a:pt x="313" y="135"/>
                  <a:pt x="320" y="140"/>
                </a:cubicBezTo>
                <a:cubicBezTo>
                  <a:pt x="327" y="145"/>
                  <a:pt x="335" y="138"/>
                  <a:pt x="341" y="143"/>
                </a:cubicBezTo>
                <a:cubicBezTo>
                  <a:pt x="347" y="148"/>
                  <a:pt x="349" y="165"/>
                  <a:pt x="358" y="171"/>
                </a:cubicBezTo>
                <a:cubicBezTo>
                  <a:pt x="367" y="177"/>
                  <a:pt x="384" y="172"/>
                  <a:pt x="394" y="178"/>
                </a:cubicBezTo>
                <a:cubicBezTo>
                  <a:pt x="404" y="184"/>
                  <a:pt x="407" y="200"/>
                  <a:pt x="416" y="205"/>
                </a:cubicBezTo>
                <a:cubicBezTo>
                  <a:pt x="425" y="210"/>
                  <a:pt x="440" y="205"/>
                  <a:pt x="450" y="209"/>
                </a:cubicBezTo>
                <a:cubicBezTo>
                  <a:pt x="460" y="213"/>
                  <a:pt x="468" y="227"/>
                  <a:pt x="474" y="231"/>
                </a:cubicBezTo>
                <a:cubicBezTo>
                  <a:pt x="480" y="235"/>
                  <a:pt x="481" y="226"/>
                  <a:pt x="486" y="231"/>
                </a:cubicBezTo>
                <a:cubicBezTo>
                  <a:pt x="491" y="236"/>
                  <a:pt x="498" y="254"/>
                  <a:pt x="504" y="261"/>
                </a:cubicBezTo>
                <a:cubicBezTo>
                  <a:pt x="510" y="268"/>
                  <a:pt x="515" y="264"/>
                  <a:pt x="521" y="271"/>
                </a:cubicBezTo>
                <a:cubicBezTo>
                  <a:pt x="527" y="278"/>
                  <a:pt x="536" y="288"/>
                  <a:pt x="538" y="301"/>
                </a:cubicBezTo>
                <a:cubicBezTo>
                  <a:pt x="540" y="314"/>
                  <a:pt x="537" y="337"/>
                  <a:pt x="530" y="349"/>
                </a:cubicBezTo>
                <a:cubicBezTo>
                  <a:pt x="523" y="361"/>
                  <a:pt x="504" y="373"/>
                  <a:pt x="496" y="373"/>
                </a:cubicBezTo>
                <a:cubicBezTo>
                  <a:pt x="488" y="373"/>
                  <a:pt x="490" y="361"/>
                  <a:pt x="484" y="352"/>
                </a:cubicBezTo>
                <a:cubicBezTo>
                  <a:pt x="478" y="343"/>
                  <a:pt x="462" y="326"/>
                  <a:pt x="457" y="316"/>
                </a:cubicBezTo>
                <a:cubicBezTo>
                  <a:pt x="452" y="306"/>
                  <a:pt x="464" y="296"/>
                  <a:pt x="452" y="291"/>
                </a:cubicBezTo>
                <a:cubicBezTo>
                  <a:pt x="440" y="286"/>
                  <a:pt x="399" y="286"/>
                  <a:pt x="386" y="283"/>
                </a:cubicBezTo>
                <a:cubicBezTo>
                  <a:pt x="373" y="280"/>
                  <a:pt x="378" y="271"/>
                  <a:pt x="374" y="271"/>
                </a:cubicBezTo>
                <a:cubicBezTo>
                  <a:pt x="370" y="271"/>
                  <a:pt x="365" y="279"/>
                  <a:pt x="359" y="286"/>
                </a:cubicBezTo>
                <a:cubicBezTo>
                  <a:pt x="353" y="293"/>
                  <a:pt x="341" y="309"/>
                  <a:pt x="338" y="316"/>
                </a:cubicBezTo>
                <a:cubicBezTo>
                  <a:pt x="335" y="323"/>
                  <a:pt x="343" y="318"/>
                  <a:pt x="338" y="328"/>
                </a:cubicBezTo>
                <a:cubicBezTo>
                  <a:pt x="333" y="338"/>
                  <a:pt x="306" y="367"/>
                  <a:pt x="305" y="379"/>
                </a:cubicBezTo>
                <a:cubicBezTo>
                  <a:pt x="304" y="391"/>
                  <a:pt x="327" y="396"/>
                  <a:pt x="335" y="398"/>
                </a:cubicBezTo>
                <a:cubicBezTo>
                  <a:pt x="343" y="400"/>
                  <a:pt x="346" y="381"/>
                  <a:pt x="352" y="394"/>
                </a:cubicBezTo>
                <a:cubicBezTo>
                  <a:pt x="358" y="407"/>
                  <a:pt x="376" y="455"/>
                  <a:pt x="370" y="475"/>
                </a:cubicBezTo>
                <a:cubicBezTo>
                  <a:pt x="364" y="495"/>
                  <a:pt x="329" y="498"/>
                  <a:pt x="319" y="514"/>
                </a:cubicBezTo>
                <a:cubicBezTo>
                  <a:pt x="309" y="530"/>
                  <a:pt x="311" y="562"/>
                  <a:pt x="307" y="571"/>
                </a:cubicBezTo>
                <a:cubicBezTo>
                  <a:pt x="303" y="580"/>
                  <a:pt x="301" y="563"/>
                  <a:pt x="296" y="568"/>
                </a:cubicBezTo>
                <a:cubicBezTo>
                  <a:pt x="291" y="573"/>
                  <a:pt x="284" y="592"/>
                  <a:pt x="278" y="598"/>
                </a:cubicBezTo>
                <a:cubicBezTo>
                  <a:pt x="272" y="604"/>
                  <a:pt x="262" y="598"/>
                  <a:pt x="260" y="604"/>
                </a:cubicBezTo>
                <a:cubicBezTo>
                  <a:pt x="258" y="610"/>
                  <a:pt x="267" y="627"/>
                  <a:pt x="265" y="634"/>
                </a:cubicBezTo>
                <a:cubicBezTo>
                  <a:pt x="263" y="641"/>
                  <a:pt x="251" y="646"/>
                  <a:pt x="245" y="647"/>
                </a:cubicBezTo>
                <a:cubicBezTo>
                  <a:pt x="239" y="648"/>
                  <a:pt x="232" y="641"/>
                  <a:pt x="226" y="640"/>
                </a:cubicBezTo>
                <a:cubicBezTo>
                  <a:pt x="220" y="639"/>
                  <a:pt x="213" y="648"/>
                  <a:pt x="208" y="643"/>
                </a:cubicBezTo>
                <a:cubicBezTo>
                  <a:pt x="203" y="638"/>
                  <a:pt x="196" y="619"/>
                  <a:pt x="196" y="611"/>
                </a:cubicBezTo>
                <a:cubicBezTo>
                  <a:pt x="196" y="603"/>
                  <a:pt x="206" y="598"/>
                  <a:pt x="208" y="592"/>
                </a:cubicBezTo>
                <a:cubicBezTo>
                  <a:pt x="210" y="586"/>
                  <a:pt x="205" y="580"/>
                  <a:pt x="209" y="574"/>
                </a:cubicBezTo>
                <a:cubicBezTo>
                  <a:pt x="213" y="568"/>
                  <a:pt x="227" y="560"/>
                  <a:pt x="230" y="553"/>
                </a:cubicBezTo>
                <a:cubicBezTo>
                  <a:pt x="233" y="546"/>
                  <a:pt x="224" y="537"/>
                  <a:pt x="226" y="533"/>
                </a:cubicBezTo>
                <a:cubicBezTo>
                  <a:pt x="228" y="529"/>
                  <a:pt x="236" y="534"/>
                  <a:pt x="240" y="531"/>
                </a:cubicBezTo>
                <a:cubicBezTo>
                  <a:pt x="244" y="528"/>
                  <a:pt x="245" y="517"/>
                  <a:pt x="250" y="513"/>
                </a:cubicBezTo>
                <a:cubicBezTo>
                  <a:pt x="255" y="509"/>
                  <a:pt x="269" y="514"/>
                  <a:pt x="270" y="507"/>
                </a:cubicBezTo>
                <a:cubicBezTo>
                  <a:pt x="271" y="500"/>
                  <a:pt x="263" y="478"/>
                  <a:pt x="258" y="469"/>
                </a:cubicBezTo>
                <a:cubicBezTo>
                  <a:pt x="253" y="460"/>
                  <a:pt x="243" y="463"/>
                  <a:pt x="242" y="455"/>
                </a:cubicBezTo>
                <a:cubicBezTo>
                  <a:pt x="241" y="447"/>
                  <a:pt x="250" y="431"/>
                  <a:pt x="250" y="423"/>
                </a:cubicBezTo>
                <a:cubicBezTo>
                  <a:pt x="250" y="415"/>
                  <a:pt x="246" y="412"/>
                  <a:pt x="245" y="406"/>
                </a:cubicBezTo>
                <a:cubicBezTo>
                  <a:pt x="244" y="400"/>
                  <a:pt x="248" y="394"/>
                  <a:pt x="244" y="389"/>
                </a:cubicBezTo>
                <a:cubicBezTo>
                  <a:pt x="240" y="384"/>
                  <a:pt x="225" y="386"/>
                  <a:pt x="220" y="375"/>
                </a:cubicBezTo>
                <a:cubicBezTo>
                  <a:pt x="215" y="364"/>
                  <a:pt x="222" y="334"/>
                  <a:pt x="214" y="325"/>
                </a:cubicBezTo>
                <a:cubicBezTo>
                  <a:pt x="206" y="316"/>
                  <a:pt x="185" y="327"/>
                  <a:pt x="173" y="322"/>
                </a:cubicBezTo>
                <a:cubicBezTo>
                  <a:pt x="161" y="317"/>
                  <a:pt x="152" y="303"/>
                  <a:pt x="142" y="296"/>
                </a:cubicBezTo>
                <a:cubicBezTo>
                  <a:pt x="132" y="289"/>
                  <a:pt x="118" y="288"/>
                  <a:pt x="115" y="281"/>
                </a:cubicBezTo>
                <a:cubicBezTo>
                  <a:pt x="112" y="274"/>
                  <a:pt x="122" y="264"/>
                  <a:pt x="122" y="256"/>
                </a:cubicBezTo>
                <a:cubicBezTo>
                  <a:pt x="122" y="248"/>
                  <a:pt x="119" y="238"/>
                  <a:pt x="113" y="232"/>
                </a:cubicBezTo>
                <a:cubicBezTo>
                  <a:pt x="107" y="226"/>
                  <a:pt x="94" y="221"/>
                  <a:pt x="85" y="221"/>
                </a:cubicBezTo>
                <a:cubicBezTo>
                  <a:pt x="76" y="221"/>
                  <a:pt x="63" y="233"/>
                  <a:pt x="58" y="229"/>
                </a:cubicBezTo>
                <a:cubicBezTo>
                  <a:pt x="53" y="225"/>
                  <a:pt x="62" y="201"/>
                  <a:pt x="56" y="195"/>
                </a:cubicBezTo>
                <a:cubicBezTo>
                  <a:pt x="50" y="189"/>
                  <a:pt x="31" y="199"/>
                  <a:pt x="22" y="191"/>
                </a:cubicBezTo>
                <a:cubicBezTo>
                  <a:pt x="13" y="183"/>
                  <a:pt x="3" y="158"/>
                  <a:pt x="0" y="147"/>
                </a:cubicBezTo>
                <a:lnTo>
                  <a:pt x="3" y="124"/>
                </a:lnTo>
                <a:cubicBezTo>
                  <a:pt x="19" y="104"/>
                  <a:pt x="76" y="46"/>
                  <a:pt x="95" y="25"/>
                </a:cubicBezTo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37" name="Freeform 265"/>
          <p:cNvSpPr>
            <a:spLocks/>
          </p:cNvSpPr>
          <p:nvPr/>
        </p:nvSpPr>
        <p:spPr bwMode="auto">
          <a:xfrm>
            <a:off x="4962525" y="5451475"/>
            <a:ext cx="134938" cy="323850"/>
          </a:xfrm>
          <a:custGeom>
            <a:avLst/>
            <a:gdLst>
              <a:gd name="T0" fmla="*/ 2147483647 w 85"/>
              <a:gd name="T1" fmla="*/ 2147483647 h 204"/>
              <a:gd name="T2" fmla="*/ 2147483647 w 85"/>
              <a:gd name="T3" fmla="*/ 2147483647 h 204"/>
              <a:gd name="T4" fmla="*/ 2147483647 w 85"/>
              <a:gd name="T5" fmla="*/ 0 h 204"/>
              <a:gd name="T6" fmla="*/ 0 60000 65536"/>
              <a:gd name="T7" fmla="*/ 0 60000 65536"/>
              <a:gd name="T8" fmla="*/ 0 60000 65536"/>
              <a:gd name="T9" fmla="*/ 0 w 85"/>
              <a:gd name="T10" fmla="*/ 0 h 204"/>
              <a:gd name="T11" fmla="*/ 85 w 8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04">
                <a:moveTo>
                  <a:pt x="29" y="204"/>
                </a:moveTo>
                <a:cubicBezTo>
                  <a:pt x="26" y="186"/>
                  <a:pt x="0" y="130"/>
                  <a:pt x="9" y="96"/>
                </a:cubicBezTo>
                <a:cubicBezTo>
                  <a:pt x="18" y="62"/>
                  <a:pt x="69" y="20"/>
                  <a:pt x="85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38" name="AutoShape 266"/>
          <p:cNvSpPr>
            <a:spLocks noChangeArrowheads="1"/>
          </p:cNvSpPr>
          <p:nvPr/>
        </p:nvSpPr>
        <p:spPr bwMode="auto">
          <a:xfrm>
            <a:off x="4651375" y="5414963"/>
            <a:ext cx="311150" cy="15557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Clark</a:t>
            </a:r>
          </a:p>
        </p:txBody>
      </p:sp>
      <p:pic>
        <p:nvPicPr>
          <p:cNvPr id="3340" name="Picture 268" descr="union-jac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10213" y="5432425"/>
            <a:ext cx="90487" cy="42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41" name="Freeform 269"/>
          <p:cNvSpPr>
            <a:spLocks/>
          </p:cNvSpPr>
          <p:nvPr/>
        </p:nvSpPr>
        <p:spPr bwMode="auto">
          <a:xfrm>
            <a:off x="5546725" y="5524500"/>
            <a:ext cx="61913" cy="436563"/>
          </a:xfrm>
          <a:custGeom>
            <a:avLst/>
            <a:gdLst>
              <a:gd name="T0" fmla="*/ 0 w 39"/>
              <a:gd name="T1" fmla="*/ 2147483647 h 275"/>
              <a:gd name="T2" fmla="*/ 2147483647 w 39"/>
              <a:gd name="T3" fmla="*/ 2147483647 h 275"/>
              <a:gd name="T4" fmla="*/ 2147483647 w 39"/>
              <a:gd name="T5" fmla="*/ 0 h 275"/>
              <a:gd name="T6" fmla="*/ 0 60000 65536"/>
              <a:gd name="T7" fmla="*/ 0 60000 65536"/>
              <a:gd name="T8" fmla="*/ 0 60000 65536"/>
              <a:gd name="T9" fmla="*/ 0 w 39"/>
              <a:gd name="T10" fmla="*/ 0 h 275"/>
              <a:gd name="T11" fmla="*/ 39 w 39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75">
                <a:moveTo>
                  <a:pt x="0" y="275"/>
                </a:moveTo>
                <a:cubicBezTo>
                  <a:pt x="6" y="252"/>
                  <a:pt x="35" y="178"/>
                  <a:pt x="37" y="132"/>
                </a:cubicBezTo>
                <a:cubicBezTo>
                  <a:pt x="39" y="86"/>
                  <a:pt x="18" y="27"/>
                  <a:pt x="13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42" name="AutoShape 270"/>
          <p:cNvSpPr>
            <a:spLocks noChangeArrowheads="1"/>
          </p:cNvSpPr>
          <p:nvPr/>
        </p:nvSpPr>
        <p:spPr bwMode="auto">
          <a:xfrm>
            <a:off x="5556250" y="5692775"/>
            <a:ext cx="555625" cy="158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1</a:t>
            </a:r>
            <a:r>
              <a:rPr lang="cs-CZ" sz="800" b="1" baseline="30000" dirty="0">
                <a:solidFill>
                  <a:schemeClr val="accent2"/>
                </a:solidFill>
              </a:rPr>
              <a:t>.</a:t>
            </a:r>
            <a:r>
              <a:rPr lang="en-US" sz="800" b="1" dirty="0">
                <a:solidFill>
                  <a:schemeClr val="accent2"/>
                </a:solidFill>
              </a:rPr>
              <a:t> Div</a:t>
            </a:r>
            <a:r>
              <a:rPr lang="cs-CZ" sz="800" b="1">
                <a:solidFill>
                  <a:schemeClr val="accent2"/>
                </a:solidFill>
              </a:rPr>
              <a:t>ize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pic>
        <p:nvPicPr>
          <p:cNvPr id="3343" name="Picture 27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8800" y="4392613"/>
            <a:ext cx="2936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5" name="Freeform 273" descr="90%"/>
          <p:cNvSpPr>
            <a:spLocks/>
          </p:cNvSpPr>
          <p:nvPr/>
        </p:nvSpPr>
        <p:spPr bwMode="auto">
          <a:xfrm>
            <a:off x="5891213" y="4929188"/>
            <a:ext cx="377825" cy="735012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344" name="Picture 27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2175" y="5254625"/>
            <a:ext cx="1587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6" name="AutoShape 274"/>
          <p:cNvSpPr>
            <a:spLocks noChangeArrowheads="1"/>
          </p:cNvSpPr>
          <p:nvPr/>
        </p:nvSpPr>
        <p:spPr bwMode="auto">
          <a:xfrm>
            <a:off x="5116513" y="58626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48" name="AutoShape 276"/>
          <p:cNvSpPr>
            <a:spLocks noChangeArrowheads="1"/>
          </p:cNvSpPr>
          <p:nvPr/>
        </p:nvSpPr>
        <p:spPr bwMode="auto">
          <a:xfrm>
            <a:off x="5413375" y="53022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50" name="AutoShape 278"/>
          <p:cNvSpPr>
            <a:spLocks noChangeArrowheads="1"/>
          </p:cNvSpPr>
          <p:nvPr/>
        </p:nvSpPr>
        <p:spPr bwMode="auto">
          <a:xfrm>
            <a:off x="4906963" y="50323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351" name="Picture 279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4250" y="51355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301"/>
          <p:cNvGrpSpPr>
            <a:grpSpLocks/>
          </p:cNvGrpSpPr>
          <p:nvPr/>
        </p:nvGrpSpPr>
        <p:grpSpPr bwMode="auto">
          <a:xfrm>
            <a:off x="4948238" y="5070475"/>
            <a:ext cx="207962" cy="219075"/>
            <a:chOff x="3117" y="3194"/>
            <a:chExt cx="131" cy="138"/>
          </a:xfrm>
        </p:grpSpPr>
        <p:sp>
          <p:nvSpPr>
            <p:cNvPr id="4239" name="Freeform 282"/>
            <p:cNvSpPr>
              <a:spLocks/>
            </p:cNvSpPr>
            <p:nvPr/>
          </p:nvSpPr>
          <p:spPr bwMode="auto">
            <a:xfrm>
              <a:off x="3117" y="3194"/>
              <a:ext cx="122" cy="126"/>
            </a:xfrm>
            <a:custGeom>
              <a:avLst/>
              <a:gdLst>
                <a:gd name="T0" fmla="*/ 122 w 122"/>
                <a:gd name="T1" fmla="*/ 0 h 126"/>
                <a:gd name="T2" fmla="*/ 59 w 122"/>
                <a:gd name="T3" fmla="*/ 55 h 126"/>
                <a:gd name="T4" fmla="*/ 0 w 122"/>
                <a:gd name="T5" fmla="*/ 126 h 126"/>
                <a:gd name="T6" fmla="*/ 0 60000 65536"/>
                <a:gd name="T7" fmla="*/ 0 60000 65536"/>
                <a:gd name="T8" fmla="*/ 0 60000 65536"/>
                <a:gd name="T9" fmla="*/ 0 w 122"/>
                <a:gd name="T10" fmla="*/ 0 h 126"/>
                <a:gd name="T11" fmla="*/ 122 w 122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126">
                  <a:moveTo>
                    <a:pt x="122" y="0"/>
                  </a:moveTo>
                  <a:lnTo>
                    <a:pt x="59" y="55"/>
                  </a:lnTo>
                  <a:lnTo>
                    <a:pt x="0" y="12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0" name="Freeform 291"/>
            <p:cNvSpPr>
              <a:spLocks/>
            </p:cNvSpPr>
            <p:nvPr/>
          </p:nvSpPr>
          <p:spPr bwMode="auto">
            <a:xfrm>
              <a:off x="3177" y="3246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15 w 15"/>
                <a:gd name="T3" fmla="*/ 15 h 15"/>
                <a:gd name="T4" fmla="*/ 0 60000 65536"/>
                <a:gd name="T5" fmla="*/ 0 60000 65536"/>
                <a:gd name="T6" fmla="*/ 0 w 15"/>
                <a:gd name="T7" fmla="*/ 0 h 15"/>
                <a:gd name="T8" fmla="*/ 15 w 1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5">
                  <a:moveTo>
                    <a:pt x="0" y="0"/>
                  </a:moveTo>
                  <a:lnTo>
                    <a:pt x="15" y="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1" name="Line 292"/>
            <p:cNvSpPr>
              <a:spLocks noChangeShapeType="1"/>
            </p:cNvSpPr>
            <p:nvPr/>
          </p:nvSpPr>
          <p:spPr bwMode="auto">
            <a:xfrm>
              <a:off x="3165" y="3262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2" name="Line 293"/>
            <p:cNvSpPr>
              <a:spLocks noChangeShapeType="1"/>
            </p:cNvSpPr>
            <p:nvPr/>
          </p:nvSpPr>
          <p:spPr bwMode="auto">
            <a:xfrm>
              <a:off x="3152" y="3277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3" name="Line 294"/>
            <p:cNvSpPr>
              <a:spLocks noChangeShapeType="1"/>
            </p:cNvSpPr>
            <p:nvPr/>
          </p:nvSpPr>
          <p:spPr bwMode="auto">
            <a:xfrm>
              <a:off x="3140" y="3289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4" name="Freeform 295"/>
            <p:cNvSpPr>
              <a:spLocks/>
            </p:cNvSpPr>
            <p:nvPr/>
          </p:nvSpPr>
          <p:spPr bwMode="auto">
            <a:xfrm>
              <a:off x="3129" y="3301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5" name="Freeform 296"/>
            <p:cNvSpPr>
              <a:spLocks/>
            </p:cNvSpPr>
            <p:nvPr/>
          </p:nvSpPr>
          <p:spPr bwMode="auto">
            <a:xfrm>
              <a:off x="3118" y="3316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6" name="Freeform 297"/>
            <p:cNvSpPr>
              <a:spLocks/>
            </p:cNvSpPr>
            <p:nvPr/>
          </p:nvSpPr>
          <p:spPr bwMode="auto">
            <a:xfrm>
              <a:off x="3191" y="3231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0 60000 65536"/>
                <a:gd name="T5" fmla="*/ 0 60000 65536"/>
                <a:gd name="T6" fmla="*/ 0 w 17"/>
                <a:gd name="T7" fmla="*/ 0 h 16"/>
                <a:gd name="T8" fmla="*/ 17 w 17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7" name="Freeform 298"/>
            <p:cNvSpPr>
              <a:spLocks/>
            </p:cNvSpPr>
            <p:nvPr/>
          </p:nvSpPr>
          <p:spPr bwMode="auto">
            <a:xfrm>
              <a:off x="3206" y="3224"/>
              <a:ext cx="15" cy="16"/>
            </a:xfrm>
            <a:custGeom>
              <a:avLst/>
              <a:gdLst>
                <a:gd name="T0" fmla="*/ 0 w 15"/>
                <a:gd name="T1" fmla="*/ 0 h 16"/>
                <a:gd name="T2" fmla="*/ 15 w 15"/>
                <a:gd name="T3" fmla="*/ 16 h 16"/>
                <a:gd name="T4" fmla="*/ 0 60000 65536"/>
                <a:gd name="T5" fmla="*/ 0 60000 65536"/>
                <a:gd name="T6" fmla="*/ 0 w 15"/>
                <a:gd name="T7" fmla="*/ 0 h 16"/>
                <a:gd name="T8" fmla="*/ 15 w 15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6">
                  <a:moveTo>
                    <a:pt x="0" y="0"/>
                  </a:moveTo>
                  <a:lnTo>
                    <a:pt x="15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8" name="Freeform 299"/>
            <p:cNvSpPr>
              <a:spLocks/>
            </p:cNvSpPr>
            <p:nvPr/>
          </p:nvSpPr>
          <p:spPr bwMode="auto">
            <a:xfrm>
              <a:off x="3217" y="3209"/>
              <a:ext cx="15" cy="19"/>
            </a:xfrm>
            <a:custGeom>
              <a:avLst/>
              <a:gdLst>
                <a:gd name="T0" fmla="*/ 0 w 15"/>
                <a:gd name="T1" fmla="*/ 0 h 19"/>
                <a:gd name="T2" fmla="*/ 15 w 15"/>
                <a:gd name="T3" fmla="*/ 19 h 19"/>
                <a:gd name="T4" fmla="*/ 0 60000 65536"/>
                <a:gd name="T5" fmla="*/ 0 60000 65536"/>
                <a:gd name="T6" fmla="*/ 0 w 15"/>
                <a:gd name="T7" fmla="*/ 0 h 19"/>
                <a:gd name="T8" fmla="*/ 15 w 15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9">
                  <a:moveTo>
                    <a:pt x="0" y="0"/>
                  </a:moveTo>
                  <a:lnTo>
                    <a:pt x="15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9" name="Freeform 300"/>
            <p:cNvSpPr>
              <a:spLocks/>
            </p:cNvSpPr>
            <p:nvPr/>
          </p:nvSpPr>
          <p:spPr bwMode="auto">
            <a:xfrm>
              <a:off x="3230" y="3196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8 w 18"/>
                <a:gd name="T3" fmla="*/ 17 h 17"/>
                <a:gd name="T4" fmla="*/ 0 60000 65536"/>
                <a:gd name="T5" fmla="*/ 0 60000 65536"/>
                <a:gd name="T6" fmla="*/ 0 w 18"/>
                <a:gd name="T7" fmla="*/ 0 h 17"/>
                <a:gd name="T8" fmla="*/ 18 w 18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7">
                  <a:moveTo>
                    <a:pt x="0" y="0"/>
                  </a:moveTo>
                  <a:lnTo>
                    <a:pt x="18" y="1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75" name="AutoShape 303"/>
          <p:cNvSpPr>
            <a:spLocks noChangeArrowheads="1"/>
          </p:cNvSpPr>
          <p:nvPr/>
        </p:nvSpPr>
        <p:spPr bwMode="auto">
          <a:xfrm>
            <a:off x="4699000" y="6624638"/>
            <a:ext cx="79692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cs-CZ" sz="800" b="1">
                <a:solidFill>
                  <a:srgbClr val="FF0000"/>
                </a:solidFill>
              </a:rPr>
              <a:t>. Arm.sk.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sp>
        <p:nvSpPr>
          <p:cNvPr id="3376" name="AutoShape 304"/>
          <p:cNvSpPr>
            <a:spLocks noChangeArrowheads="1"/>
          </p:cNvSpPr>
          <p:nvPr/>
        </p:nvSpPr>
        <p:spPr bwMode="auto">
          <a:xfrm>
            <a:off x="5291138" y="5446713"/>
            <a:ext cx="865038" cy="2865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</a:rPr>
              <a:t>15</a:t>
            </a:r>
            <a:r>
              <a:rPr lang="cs-CZ" sz="800" b="1" dirty="0">
                <a:solidFill>
                  <a:srgbClr val="FF0000"/>
                </a:solidFill>
              </a:rPr>
              <a:t>.</a:t>
            </a:r>
            <a:r>
              <a:rPr lang="en-US" sz="800" b="1" dirty="0">
                <a:solidFill>
                  <a:srgbClr val="FF0000"/>
                </a:solidFill>
              </a:rPr>
              <a:t> </a:t>
            </a:r>
            <a:r>
              <a:rPr lang="en-US" sz="800" b="1" dirty="0" err="1">
                <a:solidFill>
                  <a:srgbClr val="FF0000"/>
                </a:solidFill>
              </a:rPr>
              <a:t>Ar</a:t>
            </a:r>
            <a:r>
              <a:rPr lang="cs-CZ" sz="800" b="1" dirty="0" err="1">
                <a:solidFill>
                  <a:srgbClr val="FF0000"/>
                </a:solidFill>
              </a:rPr>
              <a:t>mádní</a:t>
            </a:r>
            <a:r>
              <a:rPr lang="cs-CZ" sz="800" b="1" dirty="0">
                <a:solidFill>
                  <a:srgbClr val="FF0000"/>
                </a:solidFill>
              </a:rPr>
              <a:t> </a:t>
            </a:r>
            <a:r>
              <a:rPr lang="cs-CZ" sz="800" b="1" dirty="0" err="1">
                <a:solidFill>
                  <a:srgbClr val="FF0000"/>
                </a:solidFill>
              </a:rPr>
              <a:t>sk</a:t>
            </a:r>
            <a:r>
              <a:rPr lang="cs-CZ" sz="8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cs-CZ" sz="800" b="1" dirty="0" err="1">
                <a:solidFill>
                  <a:srgbClr val="FF0000"/>
                </a:solidFill>
              </a:rPr>
              <a:t>Al</a:t>
            </a:r>
            <a:r>
              <a:rPr lang="en-US" sz="600" b="1" dirty="0" err="1">
                <a:solidFill>
                  <a:srgbClr val="FF0000"/>
                </a:solidFill>
              </a:rPr>
              <a:t>exander</a:t>
            </a:r>
            <a:endParaRPr lang="en-US" sz="600" b="1" dirty="0">
              <a:solidFill>
                <a:srgbClr val="FF0000"/>
              </a:solidFill>
            </a:endParaRPr>
          </a:p>
        </p:txBody>
      </p:sp>
      <p:grpSp>
        <p:nvGrpSpPr>
          <p:cNvPr id="7" name="Group 359"/>
          <p:cNvGrpSpPr>
            <a:grpSpLocks/>
          </p:cNvGrpSpPr>
          <p:nvPr/>
        </p:nvGrpSpPr>
        <p:grpSpPr bwMode="auto">
          <a:xfrm>
            <a:off x="3629025" y="6276975"/>
            <a:ext cx="249238" cy="119063"/>
            <a:chOff x="1602" y="1680"/>
            <a:chExt cx="157" cy="75"/>
          </a:xfrm>
        </p:grpSpPr>
        <p:pic>
          <p:nvPicPr>
            <p:cNvPr id="4237" name="Picture 360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8" name="Rectangle 361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8" name="Group 362"/>
          <p:cNvGrpSpPr>
            <a:grpSpLocks/>
          </p:cNvGrpSpPr>
          <p:nvPr/>
        </p:nvGrpSpPr>
        <p:grpSpPr bwMode="auto">
          <a:xfrm>
            <a:off x="5078413" y="6238875"/>
            <a:ext cx="249237" cy="119063"/>
            <a:chOff x="1602" y="1680"/>
            <a:chExt cx="157" cy="75"/>
          </a:xfrm>
        </p:grpSpPr>
        <p:pic>
          <p:nvPicPr>
            <p:cNvPr id="4235" name="Picture 363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6" name="Rectangle 364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9" name="Group 369"/>
          <p:cNvGrpSpPr>
            <a:grpSpLocks/>
          </p:cNvGrpSpPr>
          <p:nvPr/>
        </p:nvGrpSpPr>
        <p:grpSpPr bwMode="auto">
          <a:xfrm>
            <a:off x="3987800" y="6873875"/>
            <a:ext cx="249238" cy="119063"/>
            <a:chOff x="1602" y="1680"/>
            <a:chExt cx="157" cy="75"/>
          </a:xfrm>
        </p:grpSpPr>
        <p:pic>
          <p:nvPicPr>
            <p:cNvPr id="4233" name="Picture 370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4" name="Rectangle 371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3301" name="Freeform 229"/>
          <p:cNvSpPr>
            <a:spLocks/>
          </p:cNvSpPr>
          <p:nvPr/>
        </p:nvSpPr>
        <p:spPr bwMode="auto">
          <a:xfrm>
            <a:off x="3575050" y="6299200"/>
            <a:ext cx="358775" cy="311150"/>
          </a:xfrm>
          <a:custGeom>
            <a:avLst/>
            <a:gdLst>
              <a:gd name="T0" fmla="*/ 2147483647 w 226"/>
              <a:gd name="T1" fmla="*/ 2147483647 h 196"/>
              <a:gd name="T2" fmla="*/ 2147483647 w 226"/>
              <a:gd name="T3" fmla="*/ 2147483647 h 196"/>
              <a:gd name="T4" fmla="*/ 2147483647 w 226"/>
              <a:gd name="T5" fmla="*/ 2147483647 h 196"/>
              <a:gd name="T6" fmla="*/ 0 w 226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196"/>
              <a:gd name="T14" fmla="*/ 226 w 226"/>
              <a:gd name="T15" fmla="*/ 196 h 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196">
                <a:moveTo>
                  <a:pt x="226" y="196"/>
                </a:moveTo>
                <a:cubicBezTo>
                  <a:pt x="201" y="195"/>
                  <a:pt x="109" y="196"/>
                  <a:pt x="78" y="190"/>
                </a:cubicBezTo>
                <a:cubicBezTo>
                  <a:pt x="47" y="184"/>
                  <a:pt x="50" y="191"/>
                  <a:pt x="37" y="159"/>
                </a:cubicBezTo>
                <a:cubicBezTo>
                  <a:pt x="24" y="127"/>
                  <a:pt x="8" y="33"/>
                  <a:pt x="0" y="0"/>
                </a:cubicBezTo>
              </a:path>
            </a:pathLst>
          </a:custGeom>
          <a:noFill/>
          <a:ln w="381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0" name="Group 234"/>
          <p:cNvGrpSpPr>
            <a:grpSpLocks/>
          </p:cNvGrpSpPr>
          <p:nvPr/>
        </p:nvGrpSpPr>
        <p:grpSpPr bwMode="auto">
          <a:xfrm>
            <a:off x="3902075" y="6242050"/>
            <a:ext cx="284163" cy="252413"/>
            <a:chOff x="2001" y="3976"/>
            <a:chExt cx="179" cy="159"/>
          </a:xfrm>
        </p:grpSpPr>
        <p:sp>
          <p:nvSpPr>
            <p:cNvPr id="4231" name="Oval 232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232" name="Line 233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235"/>
          <p:cNvGrpSpPr>
            <a:grpSpLocks/>
          </p:cNvGrpSpPr>
          <p:nvPr/>
        </p:nvGrpSpPr>
        <p:grpSpPr bwMode="auto">
          <a:xfrm>
            <a:off x="3921125" y="6459538"/>
            <a:ext cx="284163" cy="252412"/>
            <a:chOff x="2001" y="3976"/>
            <a:chExt cx="179" cy="159"/>
          </a:xfrm>
        </p:grpSpPr>
        <p:sp>
          <p:nvSpPr>
            <p:cNvPr id="4229" name="Oval 236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230" name="Line 237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11" name="AutoShape 239"/>
          <p:cNvSpPr>
            <a:spLocks noChangeArrowheads="1"/>
          </p:cNvSpPr>
          <p:nvPr/>
        </p:nvSpPr>
        <p:spPr bwMode="auto">
          <a:xfrm>
            <a:off x="4481513" y="6450013"/>
            <a:ext cx="373062" cy="13493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Patton</a:t>
            </a:r>
          </a:p>
        </p:txBody>
      </p:sp>
      <p:grpSp>
        <p:nvGrpSpPr>
          <p:cNvPr id="12" name="Group 378"/>
          <p:cNvGrpSpPr>
            <a:grpSpLocks/>
          </p:cNvGrpSpPr>
          <p:nvPr/>
        </p:nvGrpSpPr>
        <p:grpSpPr bwMode="auto">
          <a:xfrm>
            <a:off x="4832350" y="6246813"/>
            <a:ext cx="230188" cy="134937"/>
            <a:chOff x="2684" y="3747"/>
            <a:chExt cx="145" cy="85"/>
          </a:xfrm>
        </p:grpSpPr>
        <p:pic>
          <p:nvPicPr>
            <p:cNvPr id="4227" name="Picture 376" descr="us-flag-stars-top-r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28" name="Rectangle 377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13" name="Group 379"/>
          <p:cNvGrpSpPr>
            <a:grpSpLocks/>
          </p:cNvGrpSpPr>
          <p:nvPr/>
        </p:nvGrpSpPr>
        <p:grpSpPr bwMode="auto">
          <a:xfrm>
            <a:off x="4989513" y="5400675"/>
            <a:ext cx="230187" cy="134938"/>
            <a:chOff x="2684" y="3747"/>
            <a:chExt cx="145" cy="85"/>
          </a:xfrm>
        </p:grpSpPr>
        <p:pic>
          <p:nvPicPr>
            <p:cNvPr id="4225" name="Picture 380" descr="us-flag-stars-top-r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26" name="Rectangle 38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454" name="AutoShape 382"/>
          <p:cNvSpPr>
            <a:spLocks noChangeArrowheads="1"/>
          </p:cNvSpPr>
          <p:nvPr/>
        </p:nvSpPr>
        <p:spPr bwMode="auto">
          <a:xfrm>
            <a:off x="5367338" y="5129213"/>
            <a:ext cx="709612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4207" name="Freeform 789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08" name="Freeform 792"/>
          <p:cNvSpPr>
            <a:spLocks/>
          </p:cNvSpPr>
          <p:nvPr/>
        </p:nvSpPr>
        <p:spPr bwMode="auto">
          <a:xfrm>
            <a:off x="8159750" y="3822700"/>
            <a:ext cx="703263" cy="450850"/>
          </a:xfrm>
          <a:custGeom>
            <a:avLst/>
            <a:gdLst>
              <a:gd name="T0" fmla="*/ 2147483647 w 443"/>
              <a:gd name="T1" fmla="*/ 2147483647 h 284"/>
              <a:gd name="T2" fmla="*/ 2147483647 w 443"/>
              <a:gd name="T3" fmla="*/ 0 h 284"/>
              <a:gd name="T4" fmla="*/ 2147483647 w 443"/>
              <a:gd name="T5" fmla="*/ 2147483647 h 284"/>
              <a:gd name="T6" fmla="*/ 2147483647 w 443"/>
              <a:gd name="T7" fmla="*/ 2147483647 h 284"/>
              <a:gd name="T8" fmla="*/ 2147483647 w 443"/>
              <a:gd name="T9" fmla="*/ 2147483647 h 284"/>
              <a:gd name="T10" fmla="*/ 2147483647 w 443"/>
              <a:gd name="T11" fmla="*/ 2147483647 h 284"/>
              <a:gd name="T12" fmla="*/ 2147483647 w 443"/>
              <a:gd name="T13" fmla="*/ 2147483647 h 284"/>
              <a:gd name="T14" fmla="*/ 2147483647 w 443"/>
              <a:gd name="T15" fmla="*/ 2147483647 h 284"/>
              <a:gd name="T16" fmla="*/ 2147483647 w 443"/>
              <a:gd name="T17" fmla="*/ 2147483647 h 284"/>
              <a:gd name="T18" fmla="*/ 2147483647 w 443"/>
              <a:gd name="T19" fmla="*/ 2147483647 h 284"/>
              <a:gd name="T20" fmla="*/ 2147483647 w 443"/>
              <a:gd name="T21" fmla="*/ 2147483647 h 284"/>
              <a:gd name="T22" fmla="*/ 2147483647 w 443"/>
              <a:gd name="T23" fmla="*/ 2147483647 h 284"/>
              <a:gd name="T24" fmla="*/ 2147483647 w 443"/>
              <a:gd name="T25" fmla="*/ 2147483647 h 284"/>
              <a:gd name="T26" fmla="*/ 2147483647 w 443"/>
              <a:gd name="T27" fmla="*/ 2147483647 h 284"/>
              <a:gd name="T28" fmla="*/ 2147483647 w 443"/>
              <a:gd name="T29" fmla="*/ 2147483647 h 284"/>
              <a:gd name="T30" fmla="*/ 2147483647 w 443"/>
              <a:gd name="T31" fmla="*/ 2147483647 h 284"/>
              <a:gd name="T32" fmla="*/ 2147483647 w 443"/>
              <a:gd name="T33" fmla="*/ 2147483647 h 284"/>
              <a:gd name="T34" fmla="*/ 2147483647 w 443"/>
              <a:gd name="T35" fmla="*/ 2147483647 h 284"/>
              <a:gd name="T36" fmla="*/ 2147483647 w 443"/>
              <a:gd name="T37" fmla="*/ 2147483647 h 284"/>
              <a:gd name="T38" fmla="*/ 2147483647 w 443"/>
              <a:gd name="T39" fmla="*/ 2147483647 h 284"/>
              <a:gd name="T40" fmla="*/ 2147483647 w 443"/>
              <a:gd name="T41" fmla="*/ 2147483647 h 284"/>
              <a:gd name="T42" fmla="*/ 2147483647 w 443"/>
              <a:gd name="T43" fmla="*/ 2147483647 h 284"/>
              <a:gd name="T44" fmla="*/ 2147483647 w 443"/>
              <a:gd name="T45" fmla="*/ 2147483647 h 284"/>
              <a:gd name="T46" fmla="*/ 2147483647 w 443"/>
              <a:gd name="T47" fmla="*/ 2147483647 h 284"/>
              <a:gd name="T48" fmla="*/ 2147483647 w 443"/>
              <a:gd name="T49" fmla="*/ 2147483647 h 284"/>
              <a:gd name="T50" fmla="*/ 2147483647 w 443"/>
              <a:gd name="T51" fmla="*/ 2147483647 h 284"/>
              <a:gd name="T52" fmla="*/ 2147483647 w 443"/>
              <a:gd name="T53" fmla="*/ 2147483647 h 284"/>
              <a:gd name="T54" fmla="*/ 2147483647 w 443"/>
              <a:gd name="T55" fmla="*/ 2147483647 h 284"/>
              <a:gd name="T56" fmla="*/ 2147483647 w 443"/>
              <a:gd name="T57" fmla="*/ 2147483647 h 284"/>
              <a:gd name="T58" fmla="*/ 2147483647 w 443"/>
              <a:gd name="T59" fmla="*/ 2147483647 h 284"/>
              <a:gd name="T60" fmla="*/ 2147483647 w 443"/>
              <a:gd name="T61" fmla="*/ 2147483647 h 284"/>
              <a:gd name="T62" fmla="*/ 2147483647 w 443"/>
              <a:gd name="T63" fmla="*/ 2147483647 h 284"/>
              <a:gd name="T64" fmla="*/ 2147483647 w 443"/>
              <a:gd name="T65" fmla="*/ 2147483647 h 284"/>
              <a:gd name="T66" fmla="*/ 2147483647 w 443"/>
              <a:gd name="T67" fmla="*/ 2147483647 h 284"/>
              <a:gd name="T68" fmla="*/ 2147483647 w 443"/>
              <a:gd name="T69" fmla="*/ 2147483647 h 284"/>
              <a:gd name="T70" fmla="*/ 2147483647 w 443"/>
              <a:gd name="T71" fmla="*/ 2147483647 h 284"/>
              <a:gd name="T72" fmla="*/ 2147483647 w 443"/>
              <a:gd name="T73" fmla="*/ 2147483647 h 284"/>
              <a:gd name="T74" fmla="*/ 2147483647 w 443"/>
              <a:gd name="T75" fmla="*/ 2147483647 h 284"/>
              <a:gd name="T76" fmla="*/ 2147483647 w 443"/>
              <a:gd name="T77" fmla="*/ 2147483647 h 284"/>
              <a:gd name="T78" fmla="*/ 2147483647 w 443"/>
              <a:gd name="T79" fmla="*/ 2147483647 h 284"/>
              <a:gd name="T80" fmla="*/ 2147483647 w 443"/>
              <a:gd name="T81" fmla="*/ 2147483647 h 284"/>
              <a:gd name="T82" fmla="*/ 2147483647 w 443"/>
              <a:gd name="T83" fmla="*/ 2147483647 h 284"/>
              <a:gd name="T84" fmla="*/ 2147483647 w 443"/>
              <a:gd name="T85" fmla="*/ 2147483647 h 284"/>
              <a:gd name="T86" fmla="*/ 2147483647 w 443"/>
              <a:gd name="T87" fmla="*/ 2147483647 h 284"/>
              <a:gd name="T88" fmla="*/ 2147483647 w 443"/>
              <a:gd name="T89" fmla="*/ 2147483647 h 284"/>
              <a:gd name="T90" fmla="*/ 2147483647 w 443"/>
              <a:gd name="T91" fmla="*/ 2147483647 h 284"/>
              <a:gd name="T92" fmla="*/ 2147483647 w 443"/>
              <a:gd name="T93" fmla="*/ 2147483647 h 284"/>
              <a:gd name="T94" fmla="*/ 2147483647 w 443"/>
              <a:gd name="T95" fmla="*/ 2147483647 h 284"/>
              <a:gd name="T96" fmla="*/ 2147483647 w 443"/>
              <a:gd name="T97" fmla="*/ 2147483647 h 284"/>
              <a:gd name="T98" fmla="*/ 2147483647 w 443"/>
              <a:gd name="T99" fmla="*/ 2147483647 h 284"/>
              <a:gd name="T100" fmla="*/ 2147483647 w 443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3"/>
              <a:gd name="T154" fmla="*/ 0 h 284"/>
              <a:gd name="T155" fmla="*/ 443 w 443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3" h="284">
                <a:moveTo>
                  <a:pt x="104" y="15"/>
                </a:moveTo>
                <a:lnTo>
                  <a:pt x="119" y="0"/>
                </a:lnTo>
                <a:lnTo>
                  <a:pt x="133" y="10"/>
                </a:lnTo>
                <a:cubicBezTo>
                  <a:pt x="141" y="17"/>
                  <a:pt x="161" y="39"/>
                  <a:pt x="170" y="42"/>
                </a:cubicBezTo>
                <a:cubicBezTo>
                  <a:pt x="179" y="45"/>
                  <a:pt x="177" y="26"/>
                  <a:pt x="188" y="27"/>
                </a:cubicBezTo>
                <a:cubicBezTo>
                  <a:pt x="199" y="28"/>
                  <a:pt x="224" y="38"/>
                  <a:pt x="235" y="46"/>
                </a:cubicBezTo>
                <a:cubicBezTo>
                  <a:pt x="246" y="54"/>
                  <a:pt x="246" y="68"/>
                  <a:pt x="256" y="72"/>
                </a:cubicBezTo>
                <a:cubicBezTo>
                  <a:pt x="266" y="76"/>
                  <a:pt x="281" y="68"/>
                  <a:pt x="293" y="67"/>
                </a:cubicBezTo>
                <a:cubicBezTo>
                  <a:pt x="305" y="66"/>
                  <a:pt x="316" y="70"/>
                  <a:pt x="326" y="69"/>
                </a:cubicBezTo>
                <a:cubicBezTo>
                  <a:pt x="336" y="68"/>
                  <a:pt x="343" y="60"/>
                  <a:pt x="353" y="63"/>
                </a:cubicBezTo>
                <a:cubicBezTo>
                  <a:pt x="363" y="66"/>
                  <a:pt x="379" y="80"/>
                  <a:pt x="388" y="85"/>
                </a:cubicBezTo>
                <a:cubicBezTo>
                  <a:pt x="397" y="90"/>
                  <a:pt x="404" y="91"/>
                  <a:pt x="410" y="96"/>
                </a:cubicBezTo>
                <a:cubicBezTo>
                  <a:pt x="416" y="101"/>
                  <a:pt x="417" y="110"/>
                  <a:pt x="422" y="115"/>
                </a:cubicBezTo>
                <a:cubicBezTo>
                  <a:pt x="427" y="120"/>
                  <a:pt x="441" y="123"/>
                  <a:pt x="442" y="129"/>
                </a:cubicBezTo>
                <a:cubicBezTo>
                  <a:pt x="443" y="135"/>
                  <a:pt x="434" y="144"/>
                  <a:pt x="431" y="150"/>
                </a:cubicBezTo>
                <a:cubicBezTo>
                  <a:pt x="428" y="156"/>
                  <a:pt x="426" y="163"/>
                  <a:pt x="422" y="165"/>
                </a:cubicBezTo>
                <a:cubicBezTo>
                  <a:pt x="418" y="167"/>
                  <a:pt x="412" y="162"/>
                  <a:pt x="406" y="163"/>
                </a:cubicBezTo>
                <a:cubicBezTo>
                  <a:pt x="400" y="164"/>
                  <a:pt x="395" y="174"/>
                  <a:pt x="388" y="174"/>
                </a:cubicBezTo>
                <a:cubicBezTo>
                  <a:pt x="381" y="174"/>
                  <a:pt x="368" y="164"/>
                  <a:pt x="362" y="163"/>
                </a:cubicBezTo>
                <a:cubicBezTo>
                  <a:pt x="356" y="162"/>
                  <a:pt x="355" y="169"/>
                  <a:pt x="350" y="168"/>
                </a:cubicBezTo>
                <a:cubicBezTo>
                  <a:pt x="345" y="167"/>
                  <a:pt x="339" y="160"/>
                  <a:pt x="332" y="159"/>
                </a:cubicBezTo>
                <a:cubicBezTo>
                  <a:pt x="325" y="158"/>
                  <a:pt x="313" y="156"/>
                  <a:pt x="310" y="159"/>
                </a:cubicBezTo>
                <a:cubicBezTo>
                  <a:pt x="307" y="162"/>
                  <a:pt x="314" y="173"/>
                  <a:pt x="311" y="180"/>
                </a:cubicBezTo>
                <a:cubicBezTo>
                  <a:pt x="308" y="187"/>
                  <a:pt x="296" y="192"/>
                  <a:pt x="292" y="199"/>
                </a:cubicBezTo>
                <a:cubicBezTo>
                  <a:pt x="288" y="206"/>
                  <a:pt x="292" y="221"/>
                  <a:pt x="289" y="225"/>
                </a:cubicBezTo>
                <a:cubicBezTo>
                  <a:pt x="286" y="229"/>
                  <a:pt x="279" y="228"/>
                  <a:pt x="271" y="226"/>
                </a:cubicBezTo>
                <a:cubicBezTo>
                  <a:pt x="263" y="224"/>
                  <a:pt x="248" y="210"/>
                  <a:pt x="242" y="213"/>
                </a:cubicBezTo>
                <a:cubicBezTo>
                  <a:pt x="236" y="216"/>
                  <a:pt x="237" y="240"/>
                  <a:pt x="232" y="247"/>
                </a:cubicBezTo>
                <a:cubicBezTo>
                  <a:pt x="227" y="254"/>
                  <a:pt x="218" y="249"/>
                  <a:pt x="209" y="255"/>
                </a:cubicBezTo>
                <a:cubicBezTo>
                  <a:pt x="200" y="261"/>
                  <a:pt x="189" y="280"/>
                  <a:pt x="181" y="282"/>
                </a:cubicBezTo>
                <a:cubicBezTo>
                  <a:pt x="173" y="284"/>
                  <a:pt x="166" y="272"/>
                  <a:pt x="158" y="270"/>
                </a:cubicBezTo>
                <a:cubicBezTo>
                  <a:pt x="150" y="268"/>
                  <a:pt x="134" y="280"/>
                  <a:pt x="130" y="271"/>
                </a:cubicBezTo>
                <a:cubicBezTo>
                  <a:pt x="126" y="262"/>
                  <a:pt x="138" y="226"/>
                  <a:pt x="136" y="213"/>
                </a:cubicBezTo>
                <a:cubicBezTo>
                  <a:pt x="134" y="200"/>
                  <a:pt x="118" y="196"/>
                  <a:pt x="115" y="190"/>
                </a:cubicBezTo>
                <a:cubicBezTo>
                  <a:pt x="112" y="184"/>
                  <a:pt x="120" y="176"/>
                  <a:pt x="116" y="174"/>
                </a:cubicBezTo>
                <a:cubicBezTo>
                  <a:pt x="112" y="172"/>
                  <a:pt x="96" y="179"/>
                  <a:pt x="89" y="178"/>
                </a:cubicBezTo>
                <a:cubicBezTo>
                  <a:pt x="82" y="177"/>
                  <a:pt x="83" y="170"/>
                  <a:pt x="74" y="166"/>
                </a:cubicBezTo>
                <a:cubicBezTo>
                  <a:pt x="65" y="162"/>
                  <a:pt x="43" y="156"/>
                  <a:pt x="34" y="156"/>
                </a:cubicBezTo>
                <a:cubicBezTo>
                  <a:pt x="25" y="156"/>
                  <a:pt x="22" y="166"/>
                  <a:pt x="17" y="166"/>
                </a:cubicBezTo>
                <a:cubicBezTo>
                  <a:pt x="12" y="166"/>
                  <a:pt x="2" y="163"/>
                  <a:pt x="1" y="159"/>
                </a:cubicBezTo>
                <a:cubicBezTo>
                  <a:pt x="0" y="155"/>
                  <a:pt x="7" y="146"/>
                  <a:pt x="11" y="141"/>
                </a:cubicBezTo>
                <a:cubicBezTo>
                  <a:pt x="15" y="136"/>
                  <a:pt x="22" y="136"/>
                  <a:pt x="28" y="129"/>
                </a:cubicBezTo>
                <a:lnTo>
                  <a:pt x="46" y="99"/>
                </a:lnTo>
                <a:lnTo>
                  <a:pt x="61" y="81"/>
                </a:lnTo>
                <a:lnTo>
                  <a:pt x="82" y="72"/>
                </a:lnTo>
                <a:lnTo>
                  <a:pt x="98" y="76"/>
                </a:lnTo>
                <a:lnTo>
                  <a:pt x="112" y="58"/>
                </a:lnTo>
                <a:lnTo>
                  <a:pt x="142" y="66"/>
                </a:lnTo>
                <a:lnTo>
                  <a:pt x="113" y="42"/>
                </a:lnTo>
                <a:lnTo>
                  <a:pt x="110" y="24"/>
                </a:lnTo>
                <a:lnTo>
                  <a:pt x="104" y="1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865" name="Picture 793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5738" y="33416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6" name="Picture 794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42213" y="7254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8" name="Picture 796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37463" y="9286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9" name="Picture 797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20013" y="11572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0" name="Picture 798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21613" y="24590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1" name="Picture 799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61313" y="2732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2" name="Picture 800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04213" y="2998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3" name="Picture 801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672513" y="3379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4" name="Picture 802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5" name="Picture 803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6" name="Picture 804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34" name="AutoShape 262"/>
          <p:cNvSpPr>
            <a:spLocks noChangeArrowheads="1"/>
          </p:cNvSpPr>
          <p:nvPr/>
        </p:nvSpPr>
        <p:spPr bwMode="auto">
          <a:xfrm>
            <a:off x="4872038" y="60277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47" name="AutoShape 275"/>
          <p:cNvSpPr>
            <a:spLocks noChangeArrowheads="1"/>
          </p:cNvSpPr>
          <p:nvPr/>
        </p:nvSpPr>
        <p:spPr bwMode="auto">
          <a:xfrm>
            <a:off x="4981575" y="53213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888" name="Picture 816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89" name="Picture 817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0" name="Picture 818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10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1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10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10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10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-0.01962 -0.0169 L -0.02691 -0.05486 " pathEditMode="relative" rAng="0" ptsTypes="AAA">
                                      <p:cBhvr>
                                        <p:cTn id="159" dur="1000" fill="hold"/>
                                        <p:tgtEl>
                                          <p:spTgt spid="3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0729 -0.01528 L -0.00607 -0.03032 " pathEditMode="relative" rAng="0" ptsTypes="AAA">
                                      <p:cBhvr>
                                        <p:cTn id="1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1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04635 -0.00277 L 0.10329 -0.0074 " pathEditMode="relative" rAng="0" ptsTypes="AAA">
                                      <p:cBhvr>
                                        <p:cTn id="209" dur="20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20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2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2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2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00"/>
                            </p:stCondLst>
                            <p:childTnLst>
                              <p:par>
                                <p:cTn id="2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"/>
                            </p:stCondLst>
                            <p:childTnLst>
                              <p:par>
                                <p:cTn id="26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20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-0.02812 -0.03264 L 0.01042 -0.0331 " pathEditMode="relative" rAng="0" ptsTypes="AAA"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C -0.00069 -0.00231 -0.00399 -0.00995 -0.00469 -0.01412 C -0.00538 -0.01829 -0.00451 -0.02292 -0.00451 -0.02523 " pathEditMode="relative" rAng="0" ptsTypes="aaA">
                                      <p:cBhvr>
                                        <p:cTn id="2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30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1667 -0.01597 L 0.0375 -0.03125 " pathEditMode="relative" rAng="0" ptsTypes="AAA">
                                      <p:cBhvr>
                                        <p:cTn id="289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1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4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7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25 C -0.00312 -0.0257 0.0007 -0.025 0.00486 -0.0294 C 0.00903 -0.0338 0.01702 -0.04653 0.02014 -0.05093 " pathEditMode="relative" rAng="0" ptsTypes="aaa">
                                      <p:cBhvr>
                                        <p:cTn id="3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300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-0.03125 L 0.04323 -0.04259 L 0.04341 -0.05023 " pathEditMode="relative" rAng="0" ptsTypes="AAA">
                                      <p:cBhvr>
                                        <p:cTn id="311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0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2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2000"/>
                                        <p:tgtEl>
                                          <p:spTgt spid="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2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20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0"/>
                            </p:stCondLst>
                            <p:childTnLst>
                              <p:par>
                                <p:cTn id="3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1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1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10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10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1000"/>
                                        <p:tgtEl>
                                          <p:spTgt spid="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0"/>
                                        <p:tgtEl>
                                          <p:spTgt spid="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7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0"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L -0.00486 -0.01319 L -0.00695 -0.01875 " pathEditMode="relative" rAng="0" ptsTypes="AAA">
                                      <p:cBhvr>
                                        <p:cTn id="3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90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5093 C 0.02049 -0.05348 0.02309 -0.05718 0.02309 -0.06644 C 0.02309 -0.0757 0.02344 -0.09236 0.01962 -0.10718 C 0.0158 -0.12199 0.004 -0.14537 -0.00017 -0.15533 " pathEditMode="relative" rAng="0" ptsTypes="aaaa">
                                      <p:cBhvr>
                                        <p:cTn id="3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9 -0.05 C 0.04237 -0.05925 0.04636 -0.08611 0.03959 -0.10509 L 0.00209 -0.16342 " pathEditMode="relative" rAng="0" ptsTypes="aAA">
                                      <p:cBhvr>
                                        <p:cTn id="389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5700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20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7" dur="20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0" dur="10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3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10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20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2" dur="2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5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000"/>
                            </p:stCondLst>
                            <p:childTnLst>
                              <p:par>
                                <p:cTn id="4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2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3" dur="2000"/>
                                        <p:tgtEl>
                                          <p:spTgt spid="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3.7037E-6 L -0.02604 0.00324 L -0.07465 0.02361 " pathEditMode="relative" ptsTypes="AAA">
                                      <p:cBhvr>
                                        <p:cTn id="436" dur="2000" fill="hold"/>
                                        <p:tgtEl>
                                          <p:spTgt spid="3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85185E-6 L -0.07326 -0.01713 L -0.13507 -0.01528 " pathEditMode="relative" rAng="0" ptsTypes="AAA">
                                      <p:cBhvr>
                                        <p:cTn id="438" dur="2000" fill="hold"/>
                                        <p:tgtEl>
                                          <p:spTgt spid="3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00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20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0"/>
                                        <p:tgtEl>
                                          <p:spTgt spid="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0"/>
                                        <p:tgtEl>
                                          <p:spTgt spid="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500"/>
                                        <p:tgtEl>
                                          <p:spTgt spid="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 animBg="1"/>
      <p:bldP spid="3105" grpId="0" animBg="1"/>
      <p:bldP spid="3106" grpId="0" animBg="1"/>
      <p:bldP spid="3135" grpId="0" animBg="1"/>
      <p:bldP spid="3136" grpId="0" animBg="1"/>
      <p:bldP spid="3137" grpId="0" animBg="1"/>
      <p:bldP spid="3141" grpId="0" animBg="1"/>
      <p:bldP spid="3278" grpId="0" animBg="1"/>
      <p:bldP spid="3279" grpId="0" animBg="1"/>
      <p:bldP spid="3279" grpId="1" animBg="1"/>
      <p:bldP spid="3286" grpId="0" animBg="1"/>
      <p:bldP spid="3286" grpId="1" animBg="1"/>
      <p:bldP spid="3287" grpId="0" animBg="1"/>
      <p:bldP spid="3287" grpId="1" animBg="1"/>
      <p:bldP spid="3288" grpId="0" animBg="1"/>
      <p:bldP spid="3288" grpId="1" animBg="1"/>
      <p:bldP spid="3289" grpId="0" animBg="1"/>
      <p:bldP spid="3289" grpId="1" animBg="1"/>
      <p:bldP spid="3282" grpId="0" animBg="1"/>
      <p:bldP spid="3282" grpId="1" animBg="1"/>
      <p:bldP spid="3290" grpId="0" animBg="1"/>
      <p:bldP spid="3290" grpId="1" animBg="1"/>
      <p:bldP spid="3297" grpId="0" animBg="1"/>
      <p:bldP spid="3297" grpId="1" animBg="1"/>
      <p:bldP spid="3291" grpId="0" animBg="1"/>
      <p:bldP spid="3291" grpId="1" animBg="1"/>
      <p:bldP spid="3292" grpId="0" animBg="1"/>
      <p:bldP spid="3292" grpId="1" animBg="1"/>
      <p:bldP spid="3298" grpId="0" animBg="1"/>
      <p:bldP spid="3298" grpId="1" animBg="1"/>
      <p:bldP spid="3299" grpId="0" animBg="1"/>
      <p:bldP spid="3299" grpId="1" animBg="1"/>
      <p:bldP spid="3302" grpId="0" animBg="1"/>
      <p:bldP spid="3302" grpId="1" animBg="1"/>
      <p:bldP spid="3310" grpId="0" animBg="1"/>
      <p:bldP spid="3310" grpId="1" animBg="1"/>
      <p:bldP spid="3312" grpId="0" animBg="1"/>
      <p:bldP spid="3312" grpId="1" animBg="1"/>
      <p:bldP spid="3313" grpId="0" animBg="1"/>
      <p:bldP spid="3313" grpId="1" animBg="1"/>
      <p:bldP spid="3314" grpId="0" animBg="1"/>
      <p:bldP spid="3315" grpId="0" animBg="1"/>
      <p:bldP spid="3315" grpId="1" animBg="1"/>
      <p:bldP spid="3316" grpId="0" animBg="1"/>
      <p:bldP spid="3316" grpId="1" animBg="1"/>
      <p:bldP spid="3316" grpId="2" animBg="1"/>
      <p:bldP spid="3329" grpId="0" animBg="1"/>
      <p:bldP spid="3329" grpId="1" animBg="1"/>
      <p:bldP spid="3330" grpId="0" animBg="1"/>
      <p:bldP spid="3330" grpId="1" animBg="1"/>
      <p:bldP spid="3335" grpId="0" animBg="1"/>
      <p:bldP spid="3336" grpId="0" animBg="1"/>
      <p:bldP spid="3336" grpId="1" animBg="1"/>
      <p:bldP spid="3337" grpId="0" animBg="1"/>
      <p:bldP spid="3337" grpId="1" animBg="1"/>
      <p:bldP spid="3338" grpId="0" animBg="1"/>
      <p:bldP spid="3341" grpId="0" animBg="1"/>
      <p:bldP spid="3341" grpId="1" animBg="1"/>
      <p:bldP spid="3342" grpId="0" animBg="1"/>
      <p:bldP spid="3342" grpId="1" animBg="1"/>
      <p:bldP spid="3345" grpId="0" animBg="1"/>
      <p:bldP spid="3346" grpId="0" animBg="1"/>
      <p:bldP spid="3346" grpId="1" animBg="1"/>
      <p:bldP spid="3348" grpId="0" animBg="1"/>
      <p:bldP spid="3348" grpId="1" animBg="1"/>
      <p:bldP spid="3350" grpId="0" animBg="1"/>
      <p:bldP spid="3350" grpId="1" animBg="1"/>
      <p:bldP spid="3375" grpId="0" animBg="1"/>
      <p:bldP spid="3375" grpId="1" animBg="1"/>
      <p:bldP spid="3376" grpId="0" animBg="1"/>
      <p:bldP spid="3301" grpId="0" animBg="1"/>
      <p:bldP spid="3301" grpId="1" animBg="1"/>
      <p:bldP spid="3311" grpId="0" animBg="1"/>
      <p:bldP spid="3311" grpId="1" animBg="1"/>
      <p:bldP spid="3454" grpId="0" animBg="1"/>
      <p:bldP spid="3334" grpId="0" animBg="1"/>
      <p:bldP spid="3334" grpId="1" animBg="1"/>
      <p:bldP spid="3347" grpId="0" animBg="1"/>
      <p:bldP spid="33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221" descr="mapa Evropa.PNG"/>
          <p:cNvPicPr>
            <a:picLocks noChangeAspect="1"/>
          </p:cNvPicPr>
          <p:nvPr/>
        </p:nvPicPr>
        <p:blipFill>
          <a:blip r:embed="rId9" cstate="print"/>
          <a:srcRect r="1156"/>
          <a:stretch>
            <a:fillRect/>
          </a:stretch>
        </p:blipFill>
        <p:spPr bwMode="auto">
          <a:xfrm>
            <a:off x="133350" y="0"/>
            <a:ext cx="88311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Freeform 61"/>
          <p:cNvSpPr>
            <a:spLocks/>
          </p:cNvSpPr>
          <p:nvPr/>
        </p:nvSpPr>
        <p:spPr bwMode="auto">
          <a:xfrm>
            <a:off x="6162675" y="722313"/>
            <a:ext cx="1003300" cy="1804987"/>
          </a:xfrm>
          <a:custGeom>
            <a:avLst/>
            <a:gdLst>
              <a:gd name="T0" fmla="*/ 2147483647 w 632"/>
              <a:gd name="T1" fmla="*/ 2147483647 h 1137"/>
              <a:gd name="T2" fmla="*/ 2147483647 w 632"/>
              <a:gd name="T3" fmla="*/ 2147483647 h 1137"/>
              <a:gd name="T4" fmla="*/ 2147483647 w 632"/>
              <a:gd name="T5" fmla="*/ 2147483647 h 1137"/>
              <a:gd name="T6" fmla="*/ 2147483647 w 632"/>
              <a:gd name="T7" fmla="*/ 2147483647 h 1137"/>
              <a:gd name="T8" fmla="*/ 2147483647 w 632"/>
              <a:gd name="T9" fmla="*/ 2147483647 h 1137"/>
              <a:gd name="T10" fmla="*/ 2147483647 w 632"/>
              <a:gd name="T11" fmla="*/ 2147483647 h 1137"/>
              <a:gd name="T12" fmla="*/ 2147483647 w 632"/>
              <a:gd name="T13" fmla="*/ 2147483647 h 1137"/>
              <a:gd name="T14" fmla="*/ 2147483647 w 632"/>
              <a:gd name="T15" fmla="*/ 2147483647 h 1137"/>
              <a:gd name="T16" fmla="*/ 2147483647 w 632"/>
              <a:gd name="T17" fmla="*/ 2147483647 h 1137"/>
              <a:gd name="T18" fmla="*/ 2147483647 w 632"/>
              <a:gd name="T19" fmla="*/ 2147483647 h 1137"/>
              <a:gd name="T20" fmla="*/ 2147483647 w 632"/>
              <a:gd name="T21" fmla="*/ 2147483647 h 1137"/>
              <a:gd name="T22" fmla="*/ 2147483647 w 632"/>
              <a:gd name="T23" fmla="*/ 2147483647 h 1137"/>
              <a:gd name="T24" fmla="*/ 2147483647 w 632"/>
              <a:gd name="T25" fmla="*/ 2147483647 h 1137"/>
              <a:gd name="T26" fmla="*/ 2147483647 w 632"/>
              <a:gd name="T27" fmla="*/ 2147483647 h 1137"/>
              <a:gd name="T28" fmla="*/ 2147483647 w 632"/>
              <a:gd name="T29" fmla="*/ 2147483647 h 1137"/>
              <a:gd name="T30" fmla="*/ 2147483647 w 632"/>
              <a:gd name="T31" fmla="*/ 2147483647 h 1137"/>
              <a:gd name="T32" fmla="*/ 2147483647 w 632"/>
              <a:gd name="T33" fmla="*/ 2147483647 h 1137"/>
              <a:gd name="T34" fmla="*/ 2147483647 w 632"/>
              <a:gd name="T35" fmla="*/ 2147483647 h 1137"/>
              <a:gd name="T36" fmla="*/ 2147483647 w 632"/>
              <a:gd name="T37" fmla="*/ 2147483647 h 1137"/>
              <a:gd name="T38" fmla="*/ 2147483647 w 632"/>
              <a:gd name="T39" fmla="*/ 2147483647 h 1137"/>
              <a:gd name="T40" fmla="*/ 2147483647 w 632"/>
              <a:gd name="T41" fmla="*/ 2147483647 h 1137"/>
              <a:gd name="T42" fmla="*/ 2147483647 w 632"/>
              <a:gd name="T43" fmla="*/ 2147483647 h 1137"/>
              <a:gd name="T44" fmla="*/ 2147483647 w 632"/>
              <a:gd name="T45" fmla="*/ 2147483647 h 1137"/>
              <a:gd name="T46" fmla="*/ 2147483647 w 632"/>
              <a:gd name="T47" fmla="*/ 2147483647 h 1137"/>
              <a:gd name="T48" fmla="*/ 2147483647 w 632"/>
              <a:gd name="T49" fmla="*/ 2147483647 h 1137"/>
              <a:gd name="T50" fmla="*/ 2147483647 w 632"/>
              <a:gd name="T51" fmla="*/ 2147483647 h 1137"/>
              <a:gd name="T52" fmla="*/ 2147483647 w 632"/>
              <a:gd name="T53" fmla="*/ 2147483647 h 1137"/>
              <a:gd name="T54" fmla="*/ 2147483647 w 632"/>
              <a:gd name="T55" fmla="*/ 2147483647 h 1137"/>
              <a:gd name="T56" fmla="*/ 2147483647 w 632"/>
              <a:gd name="T57" fmla="*/ 2147483647 h 1137"/>
              <a:gd name="T58" fmla="*/ 2147483647 w 632"/>
              <a:gd name="T59" fmla="*/ 2147483647 h 1137"/>
              <a:gd name="T60" fmla="*/ 2147483647 w 632"/>
              <a:gd name="T61" fmla="*/ 2147483647 h 1137"/>
              <a:gd name="T62" fmla="*/ 2147483647 w 632"/>
              <a:gd name="T63" fmla="*/ 2147483647 h 1137"/>
              <a:gd name="T64" fmla="*/ 2147483647 w 632"/>
              <a:gd name="T65" fmla="*/ 2147483647 h 1137"/>
              <a:gd name="T66" fmla="*/ 2147483647 w 632"/>
              <a:gd name="T67" fmla="*/ 2147483647 h 1137"/>
              <a:gd name="T68" fmla="*/ 2147483647 w 632"/>
              <a:gd name="T69" fmla="*/ 2147483647 h 1137"/>
              <a:gd name="T70" fmla="*/ 2147483647 w 632"/>
              <a:gd name="T71" fmla="*/ 2147483647 h 11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2"/>
              <a:gd name="T109" fmla="*/ 0 h 1137"/>
              <a:gd name="T110" fmla="*/ 632 w 632"/>
              <a:gd name="T111" fmla="*/ 1137 h 11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2" h="1137">
                <a:moveTo>
                  <a:pt x="590" y="21"/>
                </a:moveTo>
                <a:lnTo>
                  <a:pt x="572" y="15"/>
                </a:lnTo>
                <a:lnTo>
                  <a:pt x="558" y="21"/>
                </a:lnTo>
                <a:cubicBezTo>
                  <a:pt x="553" y="21"/>
                  <a:pt x="550" y="11"/>
                  <a:pt x="543" y="12"/>
                </a:cubicBezTo>
                <a:cubicBezTo>
                  <a:pt x="536" y="13"/>
                  <a:pt x="526" y="29"/>
                  <a:pt x="516" y="30"/>
                </a:cubicBezTo>
                <a:cubicBezTo>
                  <a:pt x="506" y="31"/>
                  <a:pt x="490" y="20"/>
                  <a:pt x="480" y="21"/>
                </a:cubicBezTo>
                <a:cubicBezTo>
                  <a:pt x="470" y="22"/>
                  <a:pt x="461" y="35"/>
                  <a:pt x="453" y="37"/>
                </a:cubicBezTo>
                <a:cubicBezTo>
                  <a:pt x="445" y="39"/>
                  <a:pt x="437" y="34"/>
                  <a:pt x="432" y="30"/>
                </a:cubicBezTo>
                <a:cubicBezTo>
                  <a:pt x="427" y="26"/>
                  <a:pt x="430" y="17"/>
                  <a:pt x="425" y="15"/>
                </a:cubicBezTo>
                <a:cubicBezTo>
                  <a:pt x="420" y="13"/>
                  <a:pt x="408" y="17"/>
                  <a:pt x="401" y="15"/>
                </a:cubicBezTo>
                <a:cubicBezTo>
                  <a:pt x="394" y="13"/>
                  <a:pt x="389" y="0"/>
                  <a:pt x="384" y="1"/>
                </a:cubicBezTo>
                <a:cubicBezTo>
                  <a:pt x="379" y="2"/>
                  <a:pt x="378" y="17"/>
                  <a:pt x="369" y="24"/>
                </a:cubicBezTo>
                <a:cubicBezTo>
                  <a:pt x="360" y="31"/>
                  <a:pt x="341" y="38"/>
                  <a:pt x="330" y="42"/>
                </a:cubicBezTo>
                <a:cubicBezTo>
                  <a:pt x="319" y="46"/>
                  <a:pt x="307" y="43"/>
                  <a:pt x="300" y="46"/>
                </a:cubicBezTo>
                <a:cubicBezTo>
                  <a:pt x="293" y="49"/>
                  <a:pt x="293" y="61"/>
                  <a:pt x="288" y="63"/>
                </a:cubicBezTo>
                <a:cubicBezTo>
                  <a:pt x="283" y="65"/>
                  <a:pt x="276" y="56"/>
                  <a:pt x="267" y="60"/>
                </a:cubicBezTo>
                <a:cubicBezTo>
                  <a:pt x="258" y="64"/>
                  <a:pt x="238" y="80"/>
                  <a:pt x="233" y="88"/>
                </a:cubicBezTo>
                <a:cubicBezTo>
                  <a:pt x="228" y="96"/>
                  <a:pt x="237" y="100"/>
                  <a:pt x="234" y="108"/>
                </a:cubicBezTo>
                <a:cubicBezTo>
                  <a:pt x="231" y="116"/>
                  <a:pt x="215" y="131"/>
                  <a:pt x="215" y="139"/>
                </a:cubicBezTo>
                <a:cubicBezTo>
                  <a:pt x="215" y="147"/>
                  <a:pt x="232" y="151"/>
                  <a:pt x="234" y="157"/>
                </a:cubicBezTo>
                <a:cubicBezTo>
                  <a:pt x="236" y="163"/>
                  <a:pt x="227" y="171"/>
                  <a:pt x="227" y="175"/>
                </a:cubicBezTo>
                <a:cubicBezTo>
                  <a:pt x="227" y="179"/>
                  <a:pt x="233" y="181"/>
                  <a:pt x="233" y="184"/>
                </a:cubicBezTo>
                <a:cubicBezTo>
                  <a:pt x="233" y="187"/>
                  <a:pt x="226" y="192"/>
                  <a:pt x="227" y="196"/>
                </a:cubicBezTo>
                <a:cubicBezTo>
                  <a:pt x="228" y="200"/>
                  <a:pt x="235" y="205"/>
                  <a:pt x="236" y="210"/>
                </a:cubicBezTo>
                <a:cubicBezTo>
                  <a:pt x="237" y="215"/>
                  <a:pt x="231" y="221"/>
                  <a:pt x="234" y="225"/>
                </a:cubicBezTo>
                <a:cubicBezTo>
                  <a:pt x="237" y="229"/>
                  <a:pt x="250" y="233"/>
                  <a:pt x="257" y="232"/>
                </a:cubicBezTo>
                <a:cubicBezTo>
                  <a:pt x="264" y="231"/>
                  <a:pt x="269" y="224"/>
                  <a:pt x="278" y="222"/>
                </a:cubicBezTo>
                <a:cubicBezTo>
                  <a:pt x="287" y="220"/>
                  <a:pt x="308" y="215"/>
                  <a:pt x="311" y="219"/>
                </a:cubicBezTo>
                <a:cubicBezTo>
                  <a:pt x="314" y="223"/>
                  <a:pt x="303" y="237"/>
                  <a:pt x="297" y="243"/>
                </a:cubicBezTo>
                <a:cubicBezTo>
                  <a:pt x="291" y="249"/>
                  <a:pt x="280" y="249"/>
                  <a:pt x="275" y="255"/>
                </a:cubicBezTo>
                <a:cubicBezTo>
                  <a:pt x="270" y="261"/>
                  <a:pt x="264" y="272"/>
                  <a:pt x="267" y="277"/>
                </a:cubicBezTo>
                <a:cubicBezTo>
                  <a:pt x="270" y="282"/>
                  <a:pt x="290" y="283"/>
                  <a:pt x="293" y="288"/>
                </a:cubicBezTo>
                <a:cubicBezTo>
                  <a:pt x="296" y="293"/>
                  <a:pt x="285" y="298"/>
                  <a:pt x="288" y="307"/>
                </a:cubicBezTo>
                <a:cubicBezTo>
                  <a:pt x="291" y="316"/>
                  <a:pt x="313" y="322"/>
                  <a:pt x="312" y="340"/>
                </a:cubicBezTo>
                <a:cubicBezTo>
                  <a:pt x="311" y="358"/>
                  <a:pt x="292" y="404"/>
                  <a:pt x="281" y="417"/>
                </a:cubicBezTo>
                <a:cubicBezTo>
                  <a:pt x="270" y="430"/>
                  <a:pt x="256" y="421"/>
                  <a:pt x="248" y="420"/>
                </a:cubicBezTo>
                <a:cubicBezTo>
                  <a:pt x="240" y="419"/>
                  <a:pt x="239" y="410"/>
                  <a:pt x="234" y="409"/>
                </a:cubicBezTo>
                <a:lnTo>
                  <a:pt x="215" y="412"/>
                </a:lnTo>
                <a:cubicBezTo>
                  <a:pt x="206" y="416"/>
                  <a:pt x="194" y="430"/>
                  <a:pt x="179" y="433"/>
                </a:cubicBezTo>
                <a:cubicBezTo>
                  <a:pt x="164" y="436"/>
                  <a:pt x="142" y="427"/>
                  <a:pt x="128" y="430"/>
                </a:cubicBezTo>
                <a:cubicBezTo>
                  <a:pt x="114" y="433"/>
                  <a:pt x="105" y="448"/>
                  <a:pt x="92" y="453"/>
                </a:cubicBezTo>
                <a:cubicBezTo>
                  <a:pt x="79" y="458"/>
                  <a:pt x="59" y="457"/>
                  <a:pt x="47" y="459"/>
                </a:cubicBezTo>
                <a:lnTo>
                  <a:pt x="22" y="465"/>
                </a:lnTo>
                <a:cubicBezTo>
                  <a:pt x="15" y="473"/>
                  <a:pt x="3" y="495"/>
                  <a:pt x="3" y="507"/>
                </a:cubicBezTo>
                <a:cubicBezTo>
                  <a:pt x="3" y="519"/>
                  <a:pt x="22" y="529"/>
                  <a:pt x="23" y="540"/>
                </a:cubicBezTo>
                <a:cubicBezTo>
                  <a:pt x="24" y="551"/>
                  <a:pt x="12" y="559"/>
                  <a:pt x="12" y="571"/>
                </a:cubicBezTo>
                <a:cubicBezTo>
                  <a:pt x="12" y="583"/>
                  <a:pt x="20" y="603"/>
                  <a:pt x="23" y="613"/>
                </a:cubicBezTo>
                <a:lnTo>
                  <a:pt x="33" y="628"/>
                </a:lnTo>
                <a:lnTo>
                  <a:pt x="47" y="637"/>
                </a:lnTo>
                <a:cubicBezTo>
                  <a:pt x="51" y="651"/>
                  <a:pt x="34" y="695"/>
                  <a:pt x="59" y="712"/>
                </a:cubicBezTo>
                <a:cubicBezTo>
                  <a:pt x="84" y="729"/>
                  <a:pt x="182" y="721"/>
                  <a:pt x="200" y="742"/>
                </a:cubicBezTo>
                <a:cubicBezTo>
                  <a:pt x="218" y="763"/>
                  <a:pt x="167" y="811"/>
                  <a:pt x="168" y="840"/>
                </a:cubicBezTo>
                <a:cubicBezTo>
                  <a:pt x="169" y="869"/>
                  <a:pt x="228" y="889"/>
                  <a:pt x="204" y="915"/>
                </a:cubicBezTo>
                <a:cubicBezTo>
                  <a:pt x="180" y="941"/>
                  <a:pt x="52" y="964"/>
                  <a:pt x="26" y="997"/>
                </a:cubicBezTo>
                <a:cubicBezTo>
                  <a:pt x="0" y="1030"/>
                  <a:pt x="44" y="1090"/>
                  <a:pt x="50" y="1113"/>
                </a:cubicBezTo>
                <a:lnTo>
                  <a:pt x="62" y="1137"/>
                </a:lnTo>
                <a:lnTo>
                  <a:pt x="98" y="1107"/>
                </a:lnTo>
                <a:cubicBezTo>
                  <a:pt x="125" y="1083"/>
                  <a:pt x="205" y="1026"/>
                  <a:pt x="224" y="993"/>
                </a:cubicBezTo>
                <a:cubicBezTo>
                  <a:pt x="243" y="960"/>
                  <a:pt x="210" y="933"/>
                  <a:pt x="213" y="909"/>
                </a:cubicBezTo>
                <a:cubicBezTo>
                  <a:pt x="216" y="885"/>
                  <a:pt x="236" y="863"/>
                  <a:pt x="243" y="847"/>
                </a:cubicBezTo>
                <a:cubicBezTo>
                  <a:pt x="250" y="831"/>
                  <a:pt x="256" y="829"/>
                  <a:pt x="255" y="814"/>
                </a:cubicBezTo>
                <a:cubicBezTo>
                  <a:pt x="254" y="799"/>
                  <a:pt x="237" y="801"/>
                  <a:pt x="237" y="757"/>
                </a:cubicBezTo>
                <a:cubicBezTo>
                  <a:pt x="237" y="713"/>
                  <a:pt x="249" y="599"/>
                  <a:pt x="257" y="549"/>
                </a:cubicBezTo>
                <a:cubicBezTo>
                  <a:pt x="265" y="499"/>
                  <a:pt x="269" y="473"/>
                  <a:pt x="284" y="457"/>
                </a:cubicBezTo>
                <a:cubicBezTo>
                  <a:pt x="299" y="441"/>
                  <a:pt x="322" y="453"/>
                  <a:pt x="348" y="456"/>
                </a:cubicBezTo>
                <a:cubicBezTo>
                  <a:pt x="374" y="459"/>
                  <a:pt x="396" y="495"/>
                  <a:pt x="440" y="472"/>
                </a:cubicBezTo>
                <a:cubicBezTo>
                  <a:pt x="484" y="449"/>
                  <a:pt x="579" y="344"/>
                  <a:pt x="611" y="316"/>
                </a:cubicBezTo>
                <a:lnTo>
                  <a:pt x="632" y="304"/>
                </a:lnTo>
                <a:lnTo>
                  <a:pt x="623" y="282"/>
                </a:lnTo>
                <a:cubicBezTo>
                  <a:pt x="611" y="251"/>
                  <a:pt x="566" y="159"/>
                  <a:pt x="561" y="121"/>
                </a:cubicBezTo>
                <a:cubicBezTo>
                  <a:pt x="556" y="83"/>
                  <a:pt x="586" y="66"/>
                  <a:pt x="591" y="51"/>
                </a:cubicBezTo>
                <a:cubicBezTo>
                  <a:pt x="596" y="36"/>
                  <a:pt x="593" y="38"/>
                  <a:pt x="593" y="33"/>
                </a:cubicBezTo>
                <a:lnTo>
                  <a:pt x="590" y="2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5" name="Picture 5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8750" y="1682750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Freeform 7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Freeform 8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8" name="Freeform 9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9" name="Picture 1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130" name="Freeform 11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31" name="Picture 1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132" name="Freeform 13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33" name="Picture 14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Freeform 15"/>
          <p:cNvSpPr>
            <a:spLocks/>
          </p:cNvSpPr>
          <p:nvPr/>
        </p:nvSpPr>
        <p:spPr bwMode="auto">
          <a:xfrm>
            <a:off x="4318000" y="4384675"/>
            <a:ext cx="823913" cy="882650"/>
          </a:xfrm>
          <a:custGeom>
            <a:avLst/>
            <a:gdLst>
              <a:gd name="T0" fmla="*/ 2147483647 w 519"/>
              <a:gd name="T1" fmla="*/ 2147483647 h 556"/>
              <a:gd name="T2" fmla="*/ 2147483647 w 519"/>
              <a:gd name="T3" fmla="*/ 2147483647 h 556"/>
              <a:gd name="T4" fmla="*/ 2147483647 w 519"/>
              <a:gd name="T5" fmla="*/ 2147483647 h 556"/>
              <a:gd name="T6" fmla="*/ 2147483647 w 519"/>
              <a:gd name="T7" fmla="*/ 2147483647 h 556"/>
              <a:gd name="T8" fmla="*/ 2147483647 w 519"/>
              <a:gd name="T9" fmla="*/ 2147483647 h 556"/>
              <a:gd name="T10" fmla="*/ 2147483647 w 519"/>
              <a:gd name="T11" fmla="*/ 2147483647 h 556"/>
              <a:gd name="T12" fmla="*/ 2147483647 w 519"/>
              <a:gd name="T13" fmla="*/ 2147483647 h 556"/>
              <a:gd name="T14" fmla="*/ 2147483647 w 519"/>
              <a:gd name="T15" fmla="*/ 2147483647 h 556"/>
              <a:gd name="T16" fmla="*/ 2147483647 w 519"/>
              <a:gd name="T17" fmla="*/ 2147483647 h 556"/>
              <a:gd name="T18" fmla="*/ 2147483647 w 519"/>
              <a:gd name="T19" fmla="*/ 2147483647 h 556"/>
              <a:gd name="T20" fmla="*/ 2147483647 w 519"/>
              <a:gd name="T21" fmla="*/ 2147483647 h 556"/>
              <a:gd name="T22" fmla="*/ 2147483647 w 519"/>
              <a:gd name="T23" fmla="*/ 2147483647 h 556"/>
              <a:gd name="T24" fmla="*/ 2147483647 w 519"/>
              <a:gd name="T25" fmla="*/ 2147483647 h 556"/>
              <a:gd name="T26" fmla="*/ 2147483647 w 519"/>
              <a:gd name="T27" fmla="*/ 2147483647 h 556"/>
              <a:gd name="T28" fmla="*/ 2147483647 w 519"/>
              <a:gd name="T29" fmla="*/ 2147483647 h 556"/>
              <a:gd name="T30" fmla="*/ 2147483647 w 519"/>
              <a:gd name="T31" fmla="*/ 2147483647 h 556"/>
              <a:gd name="T32" fmla="*/ 2147483647 w 519"/>
              <a:gd name="T33" fmla="*/ 2147483647 h 556"/>
              <a:gd name="T34" fmla="*/ 2147483647 w 519"/>
              <a:gd name="T35" fmla="*/ 2147483647 h 556"/>
              <a:gd name="T36" fmla="*/ 2147483647 w 519"/>
              <a:gd name="T37" fmla="*/ 2147483647 h 556"/>
              <a:gd name="T38" fmla="*/ 2147483647 w 519"/>
              <a:gd name="T39" fmla="*/ 2147483647 h 556"/>
              <a:gd name="T40" fmla="*/ 2147483647 w 519"/>
              <a:gd name="T41" fmla="*/ 2147483647 h 556"/>
              <a:gd name="T42" fmla="*/ 2147483647 w 519"/>
              <a:gd name="T43" fmla="*/ 2147483647 h 556"/>
              <a:gd name="T44" fmla="*/ 2147483647 w 519"/>
              <a:gd name="T45" fmla="*/ 2147483647 h 556"/>
              <a:gd name="T46" fmla="*/ 2147483647 w 519"/>
              <a:gd name="T47" fmla="*/ 2147483647 h 556"/>
              <a:gd name="T48" fmla="*/ 2147483647 w 519"/>
              <a:gd name="T49" fmla="*/ 2147483647 h 556"/>
              <a:gd name="T50" fmla="*/ 2147483647 w 519"/>
              <a:gd name="T51" fmla="*/ 2147483647 h 556"/>
              <a:gd name="T52" fmla="*/ 2147483647 w 519"/>
              <a:gd name="T53" fmla="*/ 2147483647 h 556"/>
              <a:gd name="T54" fmla="*/ 2147483647 w 519"/>
              <a:gd name="T55" fmla="*/ 2147483647 h 556"/>
              <a:gd name="T56" fmla="*/ 2147483647 w 519"/>
              <a:gd name="T57" fmla="*/ 2147483647 h 556"/>
              <a:gd name="T58" fmla="*/ 2147483647 w 519"/>
              <a:gd name="T59" fmla="*/ 2147483647 h 556"/>
              <a:gd name="T60" fmla="*/ 2147483647 w 519"/>
              <a:gd name="T61" fmla="*/ 2147483647 h 556"/>
              <a:gd name="T62" fmla="*/ 2147483647 w 519"/>
              <a:gd name="T63" fmla="*/ 2147483647 h 556"/>
              <a:gd name="T64" fmla="*/ 2147483647 w 519"/>
              <a:gd name="T65" fmla="*/ 0 h 556"/>
              <a:gd name="T66" fmla="*/ 2147483647 w 519"/>
              <a:gd name="T67" fmla="*/ 2147483647 h 556"/>
              <a:gd name="T68" fmla="*/ 2147483647 w 519"/>
              <a:gd name="T69" fmla="*/ 2147483647 h 556"/>
              <a:gd name="T70" fmla="*/ 2147483647 w 519"/>
              <a:gd name="T71" fmla="*/ 2147483647 h 556"/>
              <a:gd name="T72" fmla="*/ 2147483647 w 519"/>
              <a:gd name="T73" fmla="*/ 2147483647 h 556"/>
              <a:gd name="T74" fmla="*/ 2147483647 w 519"/>
              <a:gd name="T75" fmla="*/ 2147483647 h 556"/>
              <a:gd name="T76" fmla="*/ 2147483647 w 519"/>
              <a:gd name="T77" fmla="*/ 2147483647 h 556"/>
              <a:gd name="T78" fmla="*/ 2147483647 w 519"/>
              <a:gd name="T79" fmla="*/ 2147483647 h 556"/>
              <a:gd name="T80" fmla="*/ 2147483647 w 519"/>
              <a:gd name="T81" fmla="*/ 2147483647 h 556"/>
              <a:gd name="T82" fmla="*/ 2147483647 w 519"/>
              <a:gd name="T83" fmla="*/ 2147483647 h 556"/>
              <a:gd name="T84" fmla="*/ 2147483647 w 519"/>
              <a:gd name="T85" fmla="*/ 2147483647 h 556"/>
              <a:gd name="T86" fmla="*/ 2147483647 w 519"/>
              <a:gd name="T87" fmla="*/ 2147483647 h 556"/>
              <a:gd name="T88" fmla="*/ 2147483647 w 519"/>
              <a:gd name="T89" fmla="*/ 2147483647 h 556"/>
              <a:gd name="T90" fmla="*/ 2147483647 w 519"/>
              <a:gd name="T91" fmla="*/ 2147483647 h 556"/>
              <a:gd name="T92" fmla="*/ 2147483647 w 519"/>
              <a:gd name="T93" fmla="*/ 2147483647 h 556"/>
              <a:gd name="T94" fmla="*/ 2147483647 w 519"/>
              <a:gd name="T95" fmla="*/ 2147483647 h 556"/>
              <a:gd name="T96" fmla="*/ 2147483647 w 519"/>
              <a:gd name="T97" fmla="*/ 2147483647 h 556"/>
              <a:gd name="T98" fmla="*/ 2147483647 w 519"/>
              <a:gd name="T99" fmla="*/ 2147483647 h 556"/>
              <a:gd name="T100" fmla="*/ 2147483647 w 519"/>
              <a:gd name="T101" fmla="*/ 2147483647 h 556"/>
              <a:gd name="T102" fmla="*/ 2147483647 w 519"/>
              <a:gd name="T103" fmla="*/ 2147483647 h 556"/>
              <a:gd name="T104" fmla="*/ 2147483647 w 519"/>
              <a:gd name="T105" fmla="*/ 2147483647 h 5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56"/>
              <a:gd name="T161" fmla="*/ 519 w 519"/>
              <a:gd name="T162" fmla="*/ 556 h 5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56">
                <a:moveTo>
                  <a:pt x="397" y="556"/>
                </a:moveTo>
                <a:lnTo>
                  <a:pt x="365" y="556"/>
                </a:lnTo>
                <a:cubicBezTo>
                  <a:pt x="353" y="554"/>
                  <a:pt x="335" y="543"/>
                  <a:pt x="325" y="542"/>
                </a:cubicBezTo>
                <a:cubicBezTo>
                  <a:pt x="315" y="541"/>
                  <a:pt x="313" y="556"/>
                  <a:pt x="303" y="552"/>
                </a:cubicBezTo>
                <a:cubicBezTo>
                  <a:pt x="293" y="548"/>
                  <a:pt x="278" y="526"/>
                  <a:pt x="267" y="516"/>
                </a:cubicBezTo>
                <a:cubicBezTo>
                  <a:pt x="256" y="506"/>
                  <a:pt x="242" y="498"/>
                  <a:pt x="233" y="488"/>
                </a:cubicBezTo>
                <a:cubicBezTo>
                  <a:pt x="224" y="478"/>
                  <a:pt x="218" y="466"/>
                  <a:pt x="215" y="456"/>
                </a:cubicBezTo>
                <a:cubicBezTo>
                  <a:pt x="212" y="446"/>
                  <a:pt x="221" y="438"/>
                  <a:pt x="217" y="430"/>
                </a:cubicBezTo>
                <a:cubicBezTo>
                  <a:pt x="213" y="422"/>
                  <a:pt x="197" y="415"/>
                  <a:pt x="191" y="408"/>
                </a:cubicBezTo>
                <a:cubicBezTo>
                  <a:pt x="185" y="401"/>
                  <a:pt x="182" y="395"/>
                  <a:pt x="179" y="390"/>
                </a:cubicBezTo>
                <a:cubicBezTo>
                  <a:pt x="176" y="385"/>
                  <a:pt x="182" y="382"/>
                  <a:pt x="175" y="378"/>
                </a:cubicBezTo>
                <a:cubicBezTo>
                  <a:pt x="168" y="374"/>
                  <a:pt x="148" y="370"/>
                  <a:pt x="138" y="366"/>
                </a:cubicBezTo>
                <a:cubicBezTo>
                  <a:pt x="128" y="362"/>
                  <a:pt x="124" y="355"/>
                  <a:pt x="117" y="352"/>
                </a:cubicBezTo>
                <a:cubicBezTo>
                  <a:pt x="110" y="349"/>
                  <a:pt x="98" y="350"/>
                  <a:pt x="93" y="348"/>
                </a:cubicBezTo>
                <a:cubicBezTo>
                  <a:pt x="88" y="346"/>
                  <a:pt x="84" y="342"/>
                  <a:pt x="84" y="337"/>
                </a:cubicBezTo>
                <a:cubicBezTo>
                  <a:pt x="84" y="332"/>
                  <a:pt x="93" y="325"/>
                  <a:pt x="91" y="318"/>
                </a:cubicBezTo>
                <a:cubicBezTo>
                  <a:pt x="89" y="311"/>
                  <a:pt x="77" y="303"/>
                  <a:pt x="73" y="296"/>
                </a:cubicBezTo>
                <a:cubicBezTo>
                  <a:pt x="69" y="289"/>
                  <a:pt x="75" y="285"/>
                  <a:pt x="69" y="278"/>
                </a:cubicBezTo>
                <a:cubicBezTo>
                  <a:pt x="63" y="271"/>
                  <a:pt x="46" y="263"/>
                  <a:pt x="39" y="254"/>
                </a:cubicBezTo>
                <a:cubicBezTo>
                  <a:pt x="32" y="245"/>
                  <a:pt x="29" y="232"/>
                  <a:pt x="29" y="225"/>
                </a:cubicBezTo>
                <a:cubicBezTo>
                  <a:pt x="29" y="218"/>
                  <a:pt x="37" y="218"/>
                  <a:pt x="37" y="214"/>
                </a:cubicBezTo>
                <a:cubicBezTo>
                  <a:pt x="37" y="210"/>
                  <a:pt x="28" y="207"/>
                  <a:pt x="27" y="202"/>
                </a:cubicBezTo>
                <a:cubicBezTo>
                  <a:pt x="26" y="197"/>
                  <a:pt x="34" y="187"/>
                  <a:pt x="33" y="182"/>
                </a:cubicBezTo>
                <a:cubicBezTo>
                  <a:pt x="32" y="177"/>
                  <a:pt x="24" y="181"/>
                  <a:pt x="19" y="172"/>
                </a:cubicBezTo>
                <a:cubicBezTo>
                  <a:pt x="14" y="163"/>
                  <a:pt x="7" y="140"/>
                  <a:pt x="5" y="130"/>
                </a:cubicBezTo>
                <a:cubicBezTo>
                  <a:pt x="3" y="120"/>
                  <a:pt x="10" y="115"/>
                  <a:pt x="9" y="110"/>
                </a:cubicBezTo>
                <a:cubicBezTo>
                  <a:pt x="8" y="105"/>
                  <a:pt x="2" y="105"/>
                  <a:pt x="1" y="100"/>
                </a:cubicBezTo>
                <a:cubicBezTo>
                  <a:pt x="0" y="95"/>
                  <a:pt x="1" y="83"/>
                  <a:pt x="5" y="78"/>
                </a:cubicBezTo>
                <a:lnTo>
                  <a:pt x="26" y="68"/>
                </a:lnTo>
                <a:cubicBezTo>
                  <a:pt x="38" y="61"/>
                  <a:pt x="55" y="41"/>
                  <a:pt x="76" y="34"/>
                </a:cubicBezTo>
                <a:cubicBezTo>
                  <a:pt x="97" y="27"/>
                  <a:pt x="132" y="30"/>
                  <a:pt x="152" y="26"/>
                </a:cubicBezTo>
                <a:cubicBezTo>
                  <a:pt x="172" y="22"/>
                  <a:pt x="187" y="12"/>
                  <a:pt x="198" y="8"/>
                </a:cubicBezTo>
                <a:lnTo>
                  <a:pt x="219" y="0"/>
                </a:lnTo>
                <a:cubicBezTo>
                  <a:pt x="225" y="1"/>
                  <a:pt x="230" y="10"/>
                  <a:pt x="236" y="12"/>
                </a:cubicBezTo>
                <a:cubicBezTo>
                  <a:pt x="242" y="14"/>
                  <a:pt x="251" y="11"/>
                  <a:pt x="254" y="15"/>
                </a:cubicBezTo>
                <a:cubicBezTo>
                  <a:pt x="257" y="19"/>
                  <a:pt x="249" y="27"/>
                  <a:pt x="251" y="36"/>
                </a:cubicBezTo>
                <a:cubicBezTo>
                  <a:pt x="253" y="45"/>
                  <a:pt x="266" y="61"/>
                  <a:pt x="269" y="69"/>
                </a:cubicBezTo>
                <a:cubicBezTo>
                  <a:pt x="272" y="77"/>
                  <a:pt x="267" y="81"/>
                  <a:pt x="270" y="85"/>
                </a:cubicBezTo>
                <a:cubicBezTo>
                  <a:pt x="273" y="89"/>
                  <a:pt x="283" y="90"/>
                  <a:pt x="288" y="96"/>
                </a:cubicBezTo>
                <a:cubicBezTo>
                  <a:pt x="293" y="102"/>
                  <a:pt x="297" y="117"/>
                  <a:pt x="303" y="123"/>
                </a:cubicBezTo>
                <a:cubicBezTo>
                  <a:pt x="309" y="129"/>
                  <a:pt x="321" y="130"/>
                  <a:pt x="327" y="135"/>
                </a:cubicBezTo>
                <a:cubicBezTo>
                  <a:pt x="333" y="140"/>
                  <a:pt x="331" y="149"/>
                  <a:pt x="336" y="154"/>
                </a:cubicBezTo>
                <a:cubicBezTo>
                  <a:pt x="341" y="159"/>
                  <a:pt x="350" y="154"/>
                  <a:pt x="360" y="163"/>
                </a:cubicBezTo>
                <a:cubicBezTo>
                  <a:pt x="370" y="172"/>
                  <a:pt x="387" y="199"/>
                  <a:pt x="395" y="211"/>
                </a:cubicBezTo>
                <a:cubicBezTo>
                  <a:pt x="403" y="223"/>
                  <a:pt x="407" y="228"/>
                  <a:pt x="410" y="237"/>
                </a:cubicBezTo>
                <a:cubicBezTo>
                  <a:pt x="413" y="246"/>
                  <a:pt x="410" y="259"/>
                  <a:pt x="413" y="268"/>
                </a:cubicBezTo>
                <a:cubicBezTo>
                  <a:pt x="416" y="277"/>
                  <a:pt x="425" y="285"/>
                  <a:pt x="428" y="294"/>
                </a:cubicBezTo>
                <a:cubicBezTo>
                  <a:pt x="431" y="303"/>
                  <a:pt x="425" y="314"/>
                  <a:pt x="428" y="324"/>
                </a:cubicBezTo>
                <a:cubicBezTo>
                  <a:pt x="431" y="334"/>
                  <a:pt x="443" y="347"/>
                  <a:pt x="447" y="355"/>
                </a:cubicBezTo>
                <a:cubicBezTo>
                  <a:pt x="451" y="363"/>
                  <a:pt x="448" y="366"/>
                  <a:pt x="455" y="373"/>
                </a:cubicBezTo>
                <a:cubicBezTo>
                  <a:pt x="462" y="380"/>
                  <a:pt x="481" y="386"/>
                  <a:pt x="492" y="396"/>
                </a:cubicBezTo>
                <a:lnTo>
                  <a:pt x="519" y="432"/>
                </a:lnTo>
                <a:lnTo>
                  <a:pt x="485" y="463"/>
                </a:ln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>
            <a:off x="2252663" y="3263900"/>
            <a:ext cx="1673225" cy="1422400"/>
          </a:xfrm>
          <a:custGeom>
            <a:avLst/>
            <a:gdLst>
              <a:gd name="T0" fmla="*/ 2147483647 w 1054"/>
              <a:gd name="T1" fmla="*/ 2147483647 h 896"/>
              <a:gd name="T2" fmla="*/ 0 w 1054"/>
              <a:gd name="T3" fmla="*/ 2147483647 h 896"/>
              <a:gd name="T4" fmla="*/ 2147483647 w 1054"/>
              <a:gd name="T5" fmla="*/ 2147483647 h 896"/>
              <a:gd name="T6" fmla="*/ 2147483647 w 1054"/>
              <a:gd name="T7" fmla="*/ 2147483647 h 896"/>
              <a:gd name="T8" fmla="*/ 2147483647 w 1054"/>
              <a:gd name="T9" fmla="*/ 2147483647 h 896"/>
              <a:gd name="T10" fmla="*/ 2147483647 w 1054"/>
              <a:gd name="T11" fmla="*/ 2147483647 h 896"/>
              <a:gd name="T12" fmla="*/ 2147483647 w 1054"/>
              <a:gd name="T13" fmla="*/ 2147483647 h 896"/>
              <a:gd name="T14" fmla="*/ 2147483647 w 1054"/>
              <a:gd name="T15" fmla="*/ 2147483647 h 896"/>
              <a:gd name="T16" fmla="*/ 2147483647 w 1054"/>
              <a:gd name="T17" fmla="*/ 2147483647 h 896"/>
              <a:gd name="T18" fmla="*/ 2147483647 w 1054"/>
              <a:gd name="T19" fmla="*/ 2147483647 h 896"/>
              <a:gd name="T20" fmla="*/ 2147483647 w 1054"/>
              <a:gd name="T21" fmla="*/ 2147483647 h 896"/>
              <a:gd name="T22" fmla="*/ 2147483647 w 1054"/>
              <a:gd name="T23" fmla="*/ 2147483647 h 896"/>
              <a:gd name="T24" fmla="*/ 2147483647 w 1054"/>
              <a:gd name="T25" fmla="*/ 2147483647 h 896"/>
              <a:gd name="T26" fmla="*/ 2147483647 w 1054"/>
              <a:gd name="T27" fmla="*/ 2147483647 h 896"/>
              <a:gd name="T28" fmla="*/ 2147483647 w 1054"/>
              <a:gd name="T29" fmla="*/ 2147483647 h 896"/>
              <a:gd name="T30" fmla="*/ 2147483647 w 1054"/>
              <a:gd name="T31" fmla="*/ 2147483647 h 896"/>
              <a:gd name="T32" fmla="*/ 2147483647 w 1054"/>
              <a:gd name="T33" fmla="*/ 2147483647 h 896"/>
              <a:gd name="T34" fmla="*/ 2147483647 w 1054"/>
              <a:gd name="T35" fmla="*/ 2147483647 h 896"/>
              <a:gd name="T36" fmla="*/ 2147483647 w 1054"/>
              <a:gd name="T37" fmla="*/ 2147483647 h 896"/>
              <a:gd name="T38" fmla="*/ 2147483647 w 1054"/>
              <a:gd name="T39" fmla="*/ 2147483647 h 896"/>
              <a:gd name="T40" fmla="*/ 2147483647 w 1054"/>
              <a:gd name="T41" fmla="*/ 2147483647 h 896"/>
              <a:gd name="T42" fmla="*/ 2147483647 w 1054"/>
              <a:gd name="T43" fmla="*/ 2147483647 h 896"/>
              <a:gd name="T44" fmla="*/ 2147483647 w 1054"/>
              <a:gd name="T45" fmla="*/ 2147483647 h 896"/>
              <a:gd name="T46" fmla="*/ 2147483647 w 1054"/>
              <a:gd name="T47" fmla="*/ 2147483647 h 896"/>
              <a:gd name="T48" fmla="*/ 2147483647 w 1054"/>
              <a:gd name="T49" fmla="*/ 2147483647 h 896"/>
              <a:gd name="T50" fmla="*/ 2147483647 w 1054"/>
              <a:gd name="T51" fmla="*/ 2147483647 h 896"/>
              <a:gd name="T52" fmla="*/ 2147483647 w 1054"/>
              <a:gd name="T53" fmla="*/ 2147483647 h 896"/>
              <a:gd name="T54" fmla="*/ 2147483647 w 1054"/>
              <a:gd name="T55" fmla="*/ 2147483647 h 896"/>
              <a:gd name="T56" fmla="*/ 2147483647 w 1054"/>
              <a:gd name="T57" fmla="*/ 2147483647 h 896"/>
              <a:gd name="T58" fmla="*/ 2147483647 w 1054"/>
              <a:gd name="T59" fmla="*/ 2147483647 h 896"/>
              <a:gd name="T60" fmla="*/ 2147483647 w 1054"/>
              <a:gd name="T61" fmla="*/ 2147483647 h 896"/>
              <a:gd name="T62" fmla="*/ 2147483647 w 1054"/>
              <a:gd name="T63" fmla="*/ 2147483647 h 896"/>
              <a:gd name="T64" fmla="*/ 2147483647 w 1054"/>
              <a:gd name="T65" fmla="*/ 2147483647 h 896"/>
              <a:gd name="T66" fmla="*/ 2147483647 w 1054"/>
              <a:gd name="T67" fmla="*/ 2147483647 h 896"/>
              <a:gd name="T68" fmla="*/ 2147483647 w 1054"/>
              <a:gd name="T69" fmla="*/ 2147483647 h 896"/>
              <a:gd name="T70" fmla="*/ 2147483647 w 1054"/>
              <a:gd name="T71" fmla="*/ 2147483647 h 896"/>
              <a:gd name="T72" fmla="*/ 2147483647 w 1054"/>
              <a:gd name="T73" fmla="*/ 2147483647 h 896"/>
              <a:gd name="T74" fmla="*/ 2147483647 w 1054"/>
              <a:gd name="T75" fmla="*/ 2147483647 h 896"/>
              <a:gd name="T76" fmla="*/ 2147483647 w 1054"/>
              <a:gd name="T77" fmla="*/ 2147483647 h 896"/>
              <a:gd name="T78" fmla="*/ 2147483647 w 1054"/>
              <a:gd name="T79" fmla="*/ 2147483647 h 896"/>
              <a:gd name="T80" fmla="*/ 2147483647 w 1054"/>
              <a:gd name="T81" fmla="*/ 2147483647 h 896"/>
              <a:gd name="T82" fmla="*/ 2147483647 w 1054"/>
              <a:gd name="T83" fmla="*/ 2147483647 h 896"/>
              <a:gd name="T84" fmla="*/ 2147483647 w 1054"/>
              <a:gd name="T85" fmla="*/ 2147483647 h 896"/>
              <a:gd name="T86" fmla="*/ 2147483647 w 1054"/>
              <a:gd name="T87" fmla="*/ 2147483647 h 896"/>
              <a:gd name="T88" fmla="*/ 2147483647 w 1054"/>
              <a:gd name="T89" fmla="*/ 2147483647 h 896"/>
              <a:gd name="T90" fmla="*/ 2147483647 w 1054"/>
              <a:gd name="T91" fmla="*/ 2147483647 h 896"/>
              <a:gd name="T92" fmla="*/ 2147483647 w 1054"/>
              <a:gd name="T93" fmla="*/ 2147483647 h 896"/>
              <a:gd name="T94" fmla="*/ 2147483647 w 1054"/>
              <a:gd name="T95" fmla="*/ 2147483647 h 896"/>
              <a:gd name="T96" fmla="*/ 2147483647 w 1054"/>
              <a:gd name="T97" fmla="*/ 2147483647 h 896"/>
              <a:gd name="T98" fmla="*/ 2147483647 w 1054"/>
              <a:gd name="T99" fmla="*/ 2147483647 h 896"/>
              <a:gd name="T100" fmla="*/ 2147483647 w 1054"/>
              <a:gd name="T101" fmla="*/ 2147483647 h 896"/>
              <a:gd name="T102" fmla="*/ 2147483647 w 1054"/>
              <a:gd name="T103" fmla="*/ 2147483647 h 8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4"/>
              <a:gd name="T157" fmla="*/ 0 h 896"/>
              <a:gd name="T158" fmla="*/ 1054 w 1054"/>
              <a:gd name="T159" fmla="*/ 896 h 8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4" h="896">
                <a:moveTo>
                  <a:pt x="51" y="689"/>
                </a:moveTo>
                <a:lnTo>
                  <a:pt x="17" y="677"/>
                </a:lnTo>
                <a:lnTo>
                  <a:pt x="15" y="625"/>
                </a:lnTo>
                <a:lnTo>
                  <a:pt x="0" y="611"/>
                </a:lnTo>
                <a:lnTo>
                  <a:pt x="15" y="584"/>
                </a:lnTo>
                <a:cubicBezTo>
                  <a:pt x="28" y="558"/>
                  <a:pt x="59" y="500"/>
                  <a:pt x="77" y="457"/>
                </a:cubicBezTo>
                <a:cubicBezTo>
                  <a:pt x="95" y="414"/>
                  <a:pt x="114" y="360"/>
                  <a:pt x="123" y="326"/>
                </a:cubicBezTo>
                <a:cubicBezTo>
                  <a:pt x="132" y="292"/>
                  <a:pt x="130" y="285"/>
                  <a:pt x="129" y="250"/>
                </a:cubicBezTo>
                <a:cubicBezTo>
                  <a:pt x="128" y="215"/>
                  <a:pt x="122" y="150"/>
                  <a:pt x="116" y="113"/>
                </a:cubicBezTo>
                <a:cubicBezTo>
                  <a:pt x="110" y="76"/>
                  <a:pt x="95" y="46"/>
                  <a:pt x="90" y="29"/>
                </a:cubicBezTo>
                <a:lnTo>
                  <a:pt x="84" y="11"/>
                </a:lnTo>
                <a:lnTo>
                  <a:pt x="99" y="4"/>
                </a:lnTo>
                <a:cubicBezTo>
                  <a:pt x="108" y="3"/>
                  <a:pt x="125" y="0"/>
                  <a:pt x="138" y="4"/>
                </a:cubicBezTo>
                <a:cubicBezTo>
                  <a:pt x="151" y="8"/>
                  <a:pt x="163" y="27"/>
                  <a:pt x="177" y="31"/>
                </a:cubicBezTo>
                <a:cubicBezTo>
                  <a:pt x="191" y="35"/>
                  <a:pt x="207" y="29"/>
                  <a:pt x="221" y="31"/>
                </a:cubicBezTo>
                <a:cubicBezTo>
                  <a:pt x="235" y="33"/>
                  <a:pt x="250" y="40"/>
                  <a:pt x="260" y="44"/>
                </a:cubicBezTo>
                <a:cubicBezTo>
                  <a:pt x="270" y="48"/>
                  <a:pt x="275" y="55"/>
                  <a:pt x="281" y="56"/>
                </a:cubicBezTo>
                <a:cubicBezTo>
                  <a:pt x="287" y="57"/>
                  <a:pt x="289" y="47"/>
                  <a:pt x="296" y="49"/>
                </a:cubicBezTo>
                <a:cubicBezTo>
                  <a:pt x="303" y="51"/>
                  <a:pt x="313" y="66"/>
                  <a:pt x="321" y="71"/>
                </a:cubicBezTo>
                <a:cubicBezTo>
                  <a:pt x="329" y="76"/>
                  <a:pt x="332" y="81"/>
                  <a:pt x="344" y="82"/>
                </a:cubicBezTo>
                <a:cubicBezTo>
                  <a:pt x="356" y="83"/>
                  <a:pt x="375" y="83"/>
                  <a:pt x="396" y="80"/>
                </a:cubicBezTo>
                <a:cubicBezTo>
                  <a:pt x="417" y="77"/>
                  <a:pt x="450" y="70"/>
                  <a:pt x="471" y="64"/>
                </a:cubicBezTo>
                <a:cubicBezTo>
                  <a:pt x="492" y="58"/>
                  <a:pt x="510" y="49"/>
                  <a:pt x="521" y="43"/>
                </a:cubicBezTo>
                <a:cubicBezTo>
                  <a:pt x="532" y="37"/>
                  <a:pt x="523" y="32"/>
                  <a:pt x="537" y="29"/>
                </a:cubicBezTo>
                <a:cubicBezTo>
                  <a:pt x="551" y="26"/>
                  <a:pt x="577" y="25"/>
                  <a:pt x="603" y="26"/>
                </a:cubicBezTo>
                <a:cubicBezTo>
                  <a:pt x="629" y="27"/>
                  <a:pt x="667" y="33"/>
                  <a:pt x="696" y="34"/>
                </a:cubicBezTo>
                <a:cubicBezTo>
                  <a:pt x="725" y="35"/>
                  <a:pt x="761" y="33"/>
                  <a:pt x="777" y="32"/>
                </a:cubicBezTo>
                <a:lnTo>
                  <a:pt x="791" y="26"/>
                </a:lnTo>
                <a:lnTo>
                  <a:pt x="806" y="43"/>
                </a:lnTo>
                <a:cubicBezTo>
                  <a:pt x="813" y="47"/>
                  <a:pt x="793" y="50"/>
                  <a:pt x="831" y="53"/>
                </a:cubicBezTo>
                <a:lnTo>
                  <a:pt x="1034" y="58"/>
                </a:lnTo>
                <a:lnTo>
                  <a:pt x="1028" y="80"/>
                </a:lnTo>
                <a:cubicBezTo>
                  <a:pt x="1022" y="95"/>
                  <a:pt x="999" y="130"/>
                  <a:pt x="999" y="149"/>
                </a:cubicBezTo>
                <a:cubicBezTo>
                  <a:pt x="999" y="168"/>
                  <a:pt x="1017" y="183"/>
                  <a:pt x="1025" y="193"/>
                </a:cubicBezTo>
                <a:cubicBezTo>
                  <a:pt x="1033" y="203"/>
                  <a:pt x="1045" y="202"/>
                  <a:pt x="1049" y="209"/>
                </a:cubicBezTo>
                <a:cubicBezTo>
                  <a:pt x="1053" y="216"/>
                  <a:pt x="1054" y="224"/>
                  <a:pt x="1046" y="233"/>
                </a:cubicBezTo>
                <a:cubicBezTo>
                  <a:pt x="1038" y="242"/>
                  <a:pt x="1014" y="260"/>
                  <a:pt x="1002" y="266"/>
                </a:cubicBezTo>
                <a:cubicBezTo>
                  <a:pt x="990" y="272"/>
                  <a:pt x="984" y="263"/>
                  <a:pt x="975" y="271"/>
                </a:cubicBezTo>
                <a:cubicBezTo>
                  <a:pt x="966" y="279"/>
                  <a:pt x="953" y="306"/>
                  <a:pt x="946" y="314"/>
                </a:cubicBezTo>
                <a:lnTo>
                  <a:pt x="933" y="322"/>
                </a:lnTo>
                <a:cubicBezTo>
                  <a:pt x="928" y="327"/>
                  <a:pt x="921" y="339"/>
                  <a:pt x="915" y="346"/>
                </a:cubicBezTo>
                <a:cubicBezTo>
                  <a:pt x="909" y="353"/>
                  <a:pt x="899" y="356"/>
                  <a:pt x="895" y="364"/>
                </a:cubicBezTo>
                <a:cubicBezTo>
                  <a:pt x="891" y="372"/>
                  <a:pt x="883" y="387"/>
                  <a:pt x="891" y="394"/>
                </a:cubicBezTo>
                <a:cubicBezTo>
                  <a:pt x="899" y="401"/>
                  <a:pt x="931" y="406"/>
                  <a:pt x="942" y="404"/>
                </a:cubicBezTo>
                <a:cubicBezTo>
                  <a:pt x="953" y="402"/>
                  <a:pt x="954" y="389"/>
                  <a:pt x="955" y="383"/>
                </a:cubicBezTo>
                <a:cubicBezTo>
                  <a:pt x="956" y="377"/>
                  <a:pt x="947" y="373"/>
                  <a:pt x="949" y="367"/>
                </a:cubicBezTo>
                <a:cubicBezTo>
                  <a:pt x="951" y="361"/>
                  <a:pt x="961" y="350"/>
                  <a:pt x="966" y="347"/>
                </a:cubicBezTo>
                <a:cubicBezTo>
                  <a:pt x="971" y="344"/>
                  <a:pt x="978" y="346"/>
                  <a:pt x="982" y="347"/>
                </a:cubicBezTo>
                <a:cubicBezTo>
                  <a:pt x="986" y="348"/>
                  <a:pt x="990" y="343"/>
                  <a:pt x="993" y="355"/>
                </a:cubicBezTo>
                <a:cubicBezTo>
                  <a:pt x="996" y="367"/>
                  <a:pt x="995" y="401"/>
                  <a:pt x="1000" y="418"/>
                </a:cubicBezTo>
                <a:cubicBezTo>
                  <a:pt x="1005" y="435"/>
                  <a:pt x="1023" y="448"/>
                  <a:pt x="1026" y="458"/>
                </a:cubicBezTo>
                <a:cubicBezTo>
                  <a:pt x="1029" y="468"/>
                  <a:pt x="1018" y="473"/>
                  <a:pt x="1018" y="481"/>
                </a:cubicBezTo>
                <a:cubicBezTo>
                  <a:pt x="1018" y="489"/>
                  <a:pt x="1034" y="497"/>
                  <a:pt x="1023" y="509"/>
                </a:cubicBezTo>
                <a:cubicBezTo>
                  <a:pt x="1012" y="521"/>
                  <a:pt x="959" y="541"/>
                  <a:pt x="952" y="556"/>
                </a:cubicBezTo>
                <a:cubicBezTo>
                  <a:pt x="945" y="571"/>
                  <a:pt x="979" y="587"/>
                  <a:pt x="982" y="599"/>
                </a:cubicBezTo>
                <a:cubicBezTo>
                  <a:pt x="985" y="611"/>
                  <a:pt x="976" y="618"/>
                  <a:pt x="973" y="629"/>
                </a:cubicBezTo>
                <a:cubicBezTo>
                  <a:pt x="970" y="640"/>
                  <a:pt x="967" y="654"/>
                  <a:pt x="964" y="664"/>
                </a:cubicBezTo>
                <a:cubicBezTo>
                  <a:pt x="961" y="674"/>
                  <a:pt x="947" y="680"/>
                  <a:pt x="954" y="689"/>
                </a:cubicBezTo>
                <a:cubicBezTo>
                  <a:pt x="961" y="698"/>
                  <a:pt x="995" y="711"/>
                  <a:pt x="1007" y="718"/>
                </a:cubicBezTo>
                <a:cubicBezTo>
                  <a:pt x="1019" y="725"/>
                  <a:pt x="1027" y="726"/>
                  <a:pt x="1027" y="733"/>
                </a:cubicBezTo>
                <a:cubicBezTo>
                  <a:pt x="1027" y="740"/>
                  <a:pt x="1013" y="748"/>
                  <a:pt x="1009" y="758"/>
                </a:cubicBezTo>
                <a:cubicBezTo>
                  <a:pt x="1005" y="768"/>
                  <a:pt x="1007" y="788"/>
                  <a:pt x="1002" y="793"/>
                </a:cubicBezTo>
                <a:cubicBezTo>
                  <a:pt x="997" y="798"/>
                  <a:pt x="987" y="788"/>
                  <a:pt x="981" y="790"/>
                </a:cubicBezTo>
                <a:cubicBezTo>
                  <a:pt x="975" y="792"/>
                  <a:pt x="969" y="802"/>
                  <a:pt x="963" y="805"/>
                </a:cubicBezTo>
                <a:cubicBezTo>
                  <a:pt x="957" y="808"/>
                  <a:pt x="946" y="807"/>
                  <a:pt x="942" y="811"/>
                </a:cubicBezTo>
                <a:cubicBezTo>
                  <a:pt x="938" y="815"/>
                  <a:pt x="941" y="827"/>
                  <a:pt x="936" y="832"/>
                </a:cubicBezTo>
                <a:cubicBezTo>
                  <a:pt x="931" y="837"/>
                  <a:pt x="918" y="838"/>
                  <a:pt x="909" y="842"/>
                </a:cubicBezTo>
                <a:cubicBezTo>
                  <a:pt x="900" y="846"/>
                  <a:pt x="890" y="855"/>
                  <a:pt x="882" y="859"/>
                </a:cubicBezTo>
                <a:cubicBezTo>
                  <a:pt x="874" y="863"/>
                  <a:pt x="869" y="866"/>
                  <a:pt x="859" y="866"/>
                </a:cubicBezTo>
                <a:cubicBezTo>
                  <a:pt x="849" y="866"/>
                  <a:pt x="831" y="863"/>
                  <a:pt x="819" y="857"/>
                </a:cubicBezTo>
                <a:cubicBezTo>
                  <a:pt x="807" y="851"/>
                  <a:pt x="799" y="835"/>
                  <a:pt x="789" y="830"/>
                </a:cubicBezTo>
                <a:cubicBezTo>
                  <a:pt x="779" y="825"/>
                  <a:pt x="766" y="834"/>
                  <a:pt x="759" y="829"/>
                </a:cubicBezTo>
                <a:cubicBezTo>
                  <a:pt x="752" y="824"/>
                  <a:pt x="749" y="808"/>
                  <a:pt x="744" y="802"/>
                </a:cubicBezTo>
                <a:cubicBezTo>
                  <a:pt x="739" y="796"/>
                  <a:pt x="728" y="797"/>
                  <a:pt x="730" y="794"/>
                </a:cubicBezTo>
                <a:cubicBezTo>
                  <a:pt x="732" y="791"/>
                  <a:pt x="755" y="787"/>
                  <a:pt x="756" y="782"/>
                </a:cubicBezTo>
                <a:cubicBezTo>
                  <a:pt x="757" y="777"/>
                  <a:pt x="742" y="764"/>
                  <a:pt x="735" y="764"/>
                </a:cubicBezTo>
                <a:cubicBezTo>
                  <a:pt x="728" y="764"/>
                  <a:pt x="721" y="780"/>
                  <a:pt x="714" y="782"/>
                </a:cubicBezTo>
                <a:cubicBezTo>
                  <a:pt x="707" y="784"/>
                  <a:pt x="699" y="775"/>
                  <a:pt x="693" y="775"/>
                </a:cubicBezTo>
                <a:cubicBezTo>
                  <a:pt x="687" y="775"/>
                  <a:pt x="685" y="785"/>
                  <a:pt x="678" y="782"/>
                </a:cubicBezTo>
                <a:cubicBezTo>
                  <a:pt x="671" y="779"/>
                  <a:pt x="659" y="759"/>
                  <a:pt x="651" y="755"/>
                </a:cubicBezTo>
                <a:cubicBezTo>
                  <a:pt x="643" y="751"/>
                  <a:pt x="636" y="759"/>
                  <a:pt x="628" y="758"/>
                </a:cubicBezTo>
                <a:cubicBezTo>
                  <a:pt x="620" y="757"/>
                  <a:pt x="607" y="749"/>
                  <a:pt x="600" y="749"/>
                </a:cubicBezTo>
                <a:cubicBezTo>
                  <a:pt x="593" y="749"/>
                  <a:pt x="588" y="754"/>
                  <a:pt x="583" y="755"/>
                </a:cubicBezTo>
                <a:cubicBezTo>
                  <a:pt x="578" y="756"/>
                  <a:pt x="575" y="749"/>
                  <a:pt x="568" y="752"/>
                </a:cubicBezTo>
                <a:cubicBezTo>
                  <a:pt x="561" y="755"/>
                  <a:pt x="549" y="772"/>
                  <a:pt x="543" y="775"/>
                </a:cubicBezTo>
                <a:cubicBezTo>
                  <a:pt x="537" y="778"/>
                  <a:pt x="541" y="765"/>
                  <a:pt x="532" y="770"/>
                </a:cubicBezTo>
                <a:cubicBezTo>
                  <a:pt x="523" y="775"/>
                  <a:pt x="493" y="795"/>
                  <a:pt x="486" y="805"/>
                </a:cubicBezTo>
                <a:cubicBezTo>
                  <a:pt x="479" y="815"/>
                  <a:pt x="492" y="822"/>
                  <a:pt x="492" y="829"/>
                </a:cubicBezTo>
                <a:cubicBezTo>
                  <a:pt x="492" y="836"/>
                  <a:pt x="480" y="841"/>
                  <a:pt x="483" y="848"/>
                </a:cubicBezTo>
                <a:cubicBezTo>
                  <a:pt x="486" y="855"/>
                  <a:pt x="511" y="865"/>
                  <a:pt x="513" y="871"/>
                </a:cubicBezTo>
                <a:cubicBezTo>
                  <a:pt x="515" y="877"/>
                  <a:pt x="502" y="886"/>
                  <a:pt x="496" y="887"/>
                </a:cubicBezTo>
                <a:cubicBezTo>
                  <a:pt x="490" y="888"/>
                  <a:pt x="487" y="877"/>
                  <a:pt x="477" y="878"/>
                </a:cubicBezTo>
                <a:cubicBezTo>
                  <a:pt x="467" y="879"/>
                  <a:pt x="451" y="896"/>
                  <a:pt x="438" y="893"/>
                </a:cubicBezTo>
                <a:cubicBezTo>
                  <a:pt x="425" y="890"/>
                  <a:pt x="417" y="869"/>
                  <a:pt x="400" y="862"/>
                </a:cubicBezTo>
                <a:cubicBezTo>
                  <a:pt x="383" y="855"/>
                  <a:pt x="352" y="860"/>
                  <a:pt x="337" y="850"/>
                </a:cubicBezTo>
                <a:cubicBezTo>
                  <a:pt x="322" y="840"/>
                  <a:pt x="318" y="814"/>
                  <a:pt x="309" y="805"/>
                </a:cubicBezTo>
                <a:cubicBezTo>
                  <a:pt x="300" y="796"/>
                  <a:pt x="288" y="799"/>
                  <a:pt x="280" y="794"/>
                </a:cubicBezTo>
                <a:cubicBezTo>
                  <a:pt x="272" y="789"/>
                  <a:pt x="269" y="774"/>
                  <a:pt x="262" y="772"/>
                </a:cubicBezTo>
                <a:cubicBezTo>
                  <a:pt x="255" y="770"/>
                  <a:pt x="243" y="774"/>
                  <a:pt x="237" y="779"/>
                </a:cubicBezTo>
                <a:cubicBezTo>
                  <a:pt x="231" y="784"/>
                  <a:pt x="231" y="800"/>
                  <a:pt x="223" y="799"/>
                </a:cubicBezTo>
                <a:cubicBezTo>
                  <a:pt x="215" y="798"/>
                  <a:pt x="203" y="780"/>
                  <a:pt x="189" y="770"/>
                </a:cubicBezTo>
                <a:cubicBezTo>
                  <a:pt x="175" y="760"/>
                  <a:pt x="154" y="748"/>
                  <a:pt x="138" y="742"/>
                </a:cubicBezTo>
                <a:cubicBezTo>
                  <a:pt x="122" y="736"/>
                  <a:pt x="105" y="740"/>
                  <a:pt x="90" y="731"/>
                </a:cubicBezTo>
                <a:cubicBezTo>
                  <a:pt x="75" y="722"/>
                  <a:pt x="61" y="700"/>
                  <a:pt x="51" y="68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6" name="Freeform 17"/>
          <p:cNvSpPr>
            <a:spLocks/>
          </p:cNvSpPr>
          <p:nvPr/>
        </p:nvSpPr>
        <p:spPr bwMode="auto">
          <a:xfrm>
            <a:off x="2063750" y="2840038"/>
            <a:ext cx="661988" cy="512762"/>
          </a:xfrm>
          <a:custGeom>
            <a:avLst/>
            <a:gdLst>
              <a:gd name="T0" fmla="*/ 2147483647 w 417"/>
              <a:gd name="T1" fmla="*/ 2147483647 h 323"/>
              <a:gd name="T2" fmla="*/ 2147483647 w 417"/>
              <a:gd name="T3" fmla="*/ 2147483647 h 323"/>
              <a:gd name="T4" fmla="*/ 2147483647 w 417"/>
              <a:gd name="T5" fmla="*/ 2147483647 h 323"/>
              <a:gd name="T6" fmla="*/ 2147483647 w 417"/>
              <a:gd name="T7" fmla="*/ 2147483647 h 323"/>
              <a:gd name="T8" fmla="*/ 2147483647 w 417"/>
              <a:gd name="T9" fmla="*/ 2147483647 h 323"/>
              <a:gd name="T10" fmla="*/ 2147483647 w 417"/>
              <a:gd name="T11" fmla="*/ 2147483647 h 323"/>
              <a:gd name="T12" fmla="*/ 2147483647 w 417"/>
              <a:gd name="T13" fmla="*/ 2147483647 h 323"/>
              <a:gd name="T14" fmla="*/ 2147483647 w 417"/>
              <a:gd name="T15" fmla="*/ 2147483647 h 323"/>
              <a:gd name="T16" fmla="*/ 2147483647 w 417"/>
              <a:gd name="T17" fmla="*/ 2147483647 h 323"/>
              <a:gd name="T18" fmla="*/ 2147483647 w 417"/>
              <a:gd name="T19" fmla="*/ 2147483647 h 323"/>
              <a:gd name="T20" fmla="*/ 2147483647 w 417"/>
              <a:gd name="T21" fmla="*/ 2147483647 h 323"/>
              <a:gd name="T22" fmla="*/ 2147483647 w 417"/>
              <a:gd name="T23" fmla="*/ 2147483647 h 323"/>
              <a:gd name="T24" fmla="*/ 2147483647 w 417"/>
              <a:gd name="T25" fmla="*/ 2147483647 h 323"/>
              <a:gd name="T26" fmla="*/ 2147483647 w 417"/>
              <a:gd name="T27" fmla="*/ 2147483647 h 323"/>
              <a:gd name="T28" fmla="*/ 2147483647 w 417"/>
              <a:gd name="T29" fmla="*/ 2147483647 h 323"/>
              <a:gd name="T30" fmla="*/ 2147483647 w 417"/>
              <a:gd name="T31" fmla="*/ 2147483647 h 323"/>
              <a:gd name="T32" fmla="*/ 2147483647 w 417"/>
              <a:gd name="T33" fmla="*/ 2147483647 h 323"/>
              <a:gd name="T34" fmla="*/ 2147483647 w 417"/>
              <a:gd name="T35" fmla="*/ 2147483647 h 323"/>
              <a:gd name="T36" fmla="*/ 2147483647 w 417"/>
              <a:gd name="T37" fmla="*/ 2147483647 h 323"/>
              <a:gd name="T38" fmla="*/ 2147483647 w 417"/>
              <a:gd name="T39" fmla="*/ 2147483647 h 323"/>
              <a:gd name="T40" fmla="*/ 2147483647 w 417"/>
              <a:gd name="T41" fmla="*/ 2147483647 h 323"/>
              <a:gd name="T42" fmla="*/ 2147483647 w 417"/>
              <a:gd name="T43" fmla="*/ 2147483647 h 323"/>
              <a:gd name="T44" fmla="*/ 2147483647 w 417"/>
              <a:gd name="T45" fmla="*/ 2147483647 h 323"/>
              <a:gd name="T46" fmla="*/ 2147483647 w 417"/>
              <a:gd name="T47" fmla="*/ 2147483647 h 323"/>
              <a:gd name="T48" fmla="*/ 2147483647 w 417"/>
              <a:gd name="T49" fmla="*/ 2147483647 h 323"/>
              <a:gd name="T50" fmla="*/ 2147483647 w 417"/>
              <a:gd name="T51" fmla="*/ 2147483647 h 323"/>
              <a:gd name="T52" fmla="*/ 2147483647 w 417"/>
              <a:gd name="T53" fmla="*/ 2147483647 h 323"/>
              <a:gd name="T54" fmla="*/ 2147483647 w 417"/>
              <a:gd name="T55" fmla="*/ 2147483647 h 323"/>
              <a:gd name="T56" fmla="*/ 2147483647 w 417"/>
              <a:gd name="T57" fmla="*/ 2147483647 h 323"/>
              <a:gd name="T58" fmla="*/ 2147483647 w 417"/>
              <a:gd name="T59" fmla="*/ 2147483647 h 323"/>
              <a:gd name="T60" fmla="*/ 2147483647 w 417"/>
              <a:gd name="T61" fmla="*/ 2147483647 h 323"/>
              <a:gd name="T62" fmla="*/ 2147483647 w 417"/>
              <a:gd name="T63" fmla="*/ 2147483647 h 323"/>
              <a:gd name="T64" fmla="*/ 2147483647 w 417"/>
              <a:gd name="T65" fmla="*/ 2147483647 h 323"/>
              <a:gd name="T66" fmla="*/ 2147483647 w 417"/>
              <a:gd name="T67" fmla="*/ 2147483647 h 323"/>
              <a:gd name="T68" fmla="*/ 2147483647 w 417"/>
              <a:gd name="T69" fmla="*/ 2147483647 h 323"/>
              <a:gd name="T70" fmla="*/ 2147483647 w 417"/>
              <a:gd name="T71" fmla="*/ 2147483647 h 323"/>
              <a:gd name="T72" fmla="*/ 2147483647 w 417"/>
              <a:gd name="T73" fmla="*/ 2147483647 h 323"/>
              <a:gd name="T74" fmla="*/ 2147483647 w 417"/>
              <a:gd name="T75" fmla="*/ 2147483647 h 323"/>
              <a:gd name="T76" fmla="*/ 2147483647 w 417"/>
              <a:gd name="T77" fmla="*/ 2147483647 h 323"/>
              <a:gd name="T78" fmla="*/ 2147483647 w 417"/>
              <a:gd name="T79" fmla="*/ 2147483647 h 323"/>
              <a:gd name="T80" fmla="*/ 2147483647 w 417"/>
              <a:gd name="T81" fmla="*/ 2147483647 h 3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7"/>
              <a:gd name="T124" fmla="*/ 0 h 323"/>
              <a:gd name="T125" fmla="*/ 417 w 417"/>
              <a:gd name="T126" fmla="*/ 323 h 3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7" h="323">
                <a:moveTo>
                  <a:pt x="415" y="46"/>
                </a:moveTo>
                <a:cubicBezTo>
                  <a:pt x="409" y="44"/>
                  <a:pt x="384" y="39"/>
                  <a:pt x="376" y="37"/>
                </a:cubicBezTo>
                <a:cubicBezTo>
                  <a:pt x="368" y="35"/>
                  <a:pt x="368" y="33"/>
                  <a:pt x="364" y="37"/>
                </a:cubicBezTo>
                <a:cubicBezTo>
                  <a:pt x="360" y="41"/>
                  <a:pt x="354" y="51"/>
                  <a:pt x="354" y="59"/>
                </a:cubicBezTo>
                <a:cubicBezTo>
                  <a:pt x="354" y="67"/>
                  <a:pt x="365" y="78"/>
                  <a:pt x="364" y="85"/>
                </a:cubicBezTo>
                <a:cubicBezTo>
                  <a:pt x="363" y="92"/>
                  <a:pt x="354" y="101"/>
                  <a:pt x="350" y="101"/>
                </a:cubicBezTo>
                <a:cubicBezTo>
                  <a:pt x="346" y="101"/>
                  <a:pt x="346" y="91"/>
                  <a:pt x="338" y="87"/>
                </a:cubicBezTo>
                <a:cubicBezTo>
                  <a:pt x="330" y="83"/>
                  <a:pt x="312" y="82"/>
                  <a:pt x="300" y="77"/>
                </a:cubicBezTo>
                <a:cubicBezTo>
                  <a:pt x="288" y="72"/>
                  <a:pt x="277" y="59"/>
                  <a:pt x="266" y="57"/>
                </a:cubicBezTo>
                <a:cubicBezTo>
                  <a:pt x="255" y="55"/>
                  <a:pt x="242" y="64"/>
                  <a:pt x="234" y="63"/>
                </a:cubicBezTo>
                <a:cubicBezTo>
                  <a:pt x="226" y="62"/>
                  <a:pt x="224" y="60"/>
                  <a:pt x="220" y="51"/>
                </a:cubicBezTo>
                <a:cubicBezTo>
                  <a:pt x="216" y="42"/>
                  <a:pt x="216" y="18"/>
                  <a:pt x="212" y="11"/>
                </a:cubicBezTo>
                <a:cubicBezTo>
                  <a:pt x="208" y="4"/>
                  <a:pt x="202" y="13"/>
                  <a:pt x="196" y="11"/>
                </a:cubicBezTo>
                <a:cubicBezTo>
                  <a:pt x="190" y="9"/>
                  <a:pt x="184" y="0"/>
                  <a:pt x="178" y="1"/>
                </a:cubicBezTo>
                <a:cubicBezTo>
                  <a:pt x="172" y="2"/>
                  <a:pt x="168" y="18"/>
                  <a:pt x="162" y="19"/>
                </a:cubicBezTo>
                <a:cubicBezTo>
                  <a:pt x="156" y="20"/>
                  <a:pt x="150" y="8"/>
                  <a:pt x="144" y="9"/>
                </a:cubicBezTo>
                <a:cubicBezTo>
                  <a:pt x="138" y="10"/>
                  <a:pt x="132" y="24"/>
                  <a:pt x="124" y="23"/>
                </a:cubicBezTo>
                <a:cubicBezTo>
                  <a:pt x="116" y="22"/>
                  <a:pt x="115" y="4"/>
                  <a:pt x="96" y="5"/>
                </a:cubicBezTo>
                <a:cubicBezTo>
                  <a:pt x="77" y="6"/>
                  <a:pt x="24" y="21"/>
                  <a:pt x="12" y="27"/>
                </a:cubicBezTo>
                <a:cubicBezTo>
                  <a:pt x="0" y="33"/>
                  <a:pt x="19" y="40"/>
                  <a:pt x="24" y="41"/>
                </a:cubicBezTo>
                <a:cubicBezTo>
                  <a:pt x="29" y="42"/>
                  <a:pt x="35" y="31"/>
                  <a:pt x="41" y="31"/>
                </a:cubicBezTo>
                <a:cubicBezTo>
                  <a:pt x="47" y="31"/>
                  <a:pt x="53" y="35"/>
                  <a:pt x="60" y="41"/>
                </a:cubicBezTo>
                <a:cubicBezTo>
                  <a:pt x="67" y="47"/>
                  <a:pt x="89" y="67"/>
                  <a:pt x="84" y="69"/>
                </a:cubicBezTo>
                <a:cubicBezTo>
                  <a:pt x="79" y="71"/>
                  <a:pt x="38" y="53"/>
                  <a:pt x="30" y="53"/>
                </a:cubicBezTo>
                <a:cubicBezTo>
                  <a:pt x="22" y="53"/>
                  <a:pt x="30" y="63"/>
                  <a:pt x="36" y="67"/>
                </a:cubicBezTo>
                <a:cubicBezTo>
                  <a:pt x="42" y="71"/>
                  <a:pt x="65" y="73"/>
                  <a:pt x="68" y="77"/>
                </a:cubicBezTo>
                <a:cubicBezTo>
                  <a:pt x="71" y="81"/>
                  <a:pt x="59" y="89"/>
                  <a:pt x="53" y="89"/>
                </a:cubicBezTo>
                <a:cubicBezTo>
                  <a:pt x="47" y="89"/>
                  <a:pt x="34" y="74"/>
                  <a:pt x="29" y="74"/>
                </a:cubicBezTo>
                <a:cubicBezTo>
                  <a:pt x="24" y="74"/>
                  <a:pt x="18" y="82"/>
                  <a:pt x="22" y="91"/>
                </a:cubicBezTo>
                <a:cubicBezTo>
                  <a:pt x="26" y="100"/>
                  <a:pt x="35" y="107"/>
                  <a:pt x="56" y="128"/>
                </a:cubicBezTo>
                <a:cubicBezTo>
                  <a:pt x="77" y="149"/>
                  <a:pt x="129" y="198"/>
                  <a:pt x="150" y="219"/>
                </a:cubicBezTo>
                <a:cubicBezTo>
                  <a:pt x="171" y="240"/>
                  <a:pt x="176" y="248"/>
                  <a:pt x="184" y="257"/>
                </a:cubicBezTo>
                <a:lnTo>
                  <a:pt x="196" y="273"/>
                </a:lnTo>
                <a:lnTo>
                  <a:pt x="236" y="269"/>
                </a:lnTo>
                <a:cubicBezTo>
                  <a:pt x="247" y="269"/>
                  <a:pt x="252" y="266"/>
                  <a:pt x="262" y="271"/>
                </a:cubicBezTo>
                <a:cubicBezTo>
                  <a:pt x="272" y="276"/>
                  <a:pt x="286" y="297"/>
                  <a:pt x="298" y="301"/>
                </a:cubicBezTo>
                <a:cubicBezTo>
                  <a:pt x="310" y="305"/>
                  <a:pt x="324" y="296"/>
                  <a:pt x="336" y="297"/>
                </a:cubicBezTo>
                <a:cubicBezTo>
                  <a:pt x="348" y="298"/>
                  <a:pt x="359" y="301"/>
                  <a:pt x="370" y="305"/>
                </a:cubicBezTo>
                <a:cubicBezTo>
                  <a:pt x="381" y="309"/>
                  <a:pt x="394" y="322"/>
                  <a:pt x="401" y="323"/>
                </a:cubicBezTo>
                <a:lnTo>
                  <a:pt x="415" y="314"/>
                </a:lnTo>
                <a:cubicBezTo>
                  <a:pt x="417" y="268"/>
                  <a:pt x="414" y="104"/>
                  <a:pt x="413" y="49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7" name="Freeform 18"/>
          <p:cNvSpPr>
            <a:spLocks/>
          </p:cNvSpPr>
          <p:nvPr/>
        </p:nvSpPr>
        <p:spPr bwMode="auto">
          <a:xfrm>
            <a:off x="2717800" y="2879725"/>
            <a:ext cx="817563" cy="517525"/>
          </a:xfrm>
          <a:custGeom>
            <a:avLst/>
            <a:gdLst>
              <a:gd name="T0" fmla="*/ 2147483647 w 515"/>
              <a:gd name="T1" fmla="*/ 2147483647 h 326"/>
              <a:gd name="T2" fmla="*/ 2147483647 w 515"/>
              <a:gd name="T3" fmla="*/ 2147483647 h 326"/>
              <a:gd name="T4" fmla="*/ 2147483647 w 515"/>
              <a:gd name="T5" fmla="*/ 2147483647 h 326"/>
              <a:gd name="T6" fmla="*/ 2147483647 w 515"/>
              <a:gd name="T7" fmla="*/ 2147483647 h 326"/>
              <a:gd name="T8" fmla="*/ 2147483647 w 515"/>
              <a:gd name="T9" fmla="*/ 2147483647 h 326"/>
              <a:gd name="T10" fmla="*/ 2147483647 w 515"/>
              <a:gd name="T11" fmla="*/ 2147483647 h 326"/>
              <a:gd name="T12" fmla="*/ 2147483647 w 515"/>
              <a:gd name="T13" fmla="*/ 2147483647 h 326"/>
              <a:gd name="T14" fmla="*/ 0 w 515"/>
              <a:gd name="T15" fmla="*/ 2147483647 h 326"/>
              <a:gd name="T16" fmla="*/ 2147483647 w 515"/>
              <a:gd name="T17" fmla="*/ 2147483647 h 326"/>
              <a:gd name="T18" fmla="*/ 2147483647 w 515"/>
              <a:gd name="T19" fmla="*/ 2147483647 h 326"/>
              <a:gd name="T20" fmla="*/ 2147483647 w 515"/>
              <a:gd name="T21" fmla="*/ 2147483647 h 326"/>
              <a:gd name="T22" fmla="*/ 2147483647 w 515"/>
              <a:gd name="T23" fmla="*/ 2147483647 h 326"/>
              <a:gd name="T24" fmla="*/ 2147483647 w 515"/>
              <a:gd name="T25" fmla="*/ 2147483647 h 326"/>
              <a:gd name="T26" fmla="*/ 2147483647 w 515"/>
              <a:gd name="T27" fmla="*/ 2147483647 h 326"/>
              <a:gd name="T28" fmla="*/ 2147483647 w 515"/>
              <a:gd name="T29" fmla="*/ 2147483647 h 326"/>
              <a:gd name="T30" fmla="*/ 2147483647 w 515"/>
              <a:gd name="T31" fmla="*/ 2147483647 h 326"/>
              <a:gd name="T32" fmla="*/ 2147483647 w 515"/>
              <a:gd name="T33" fmla="*/ 2147483647 h 326"/>
              <a:gd name="T34" fmla="*/ 2147483647 w 515"/>
              <a:gd name="T35" fmla="*/ 2147483647 h 326"/>
              <a:gd name="T36" fmla="*/ 2147483647 w 515"/>
              <a:gd name="T37" fmla="*/ 2147483647 h 326"/>
              <a:gd name="T38" fmla="*/ 2147483647 w 515"/>
              <a:gd name="T39" fmla="*/ 2147483647 h 326"/>
              <a:gd name="T40" fmla="*/ 2147483647 w 515"/>
              <a:gd name="T41" fmla="*/ 2147483647 h 326"/>
              <a:gd name="T42" fmla="*/ 2147483647 w 515"/>
              <a:gd name="T43" fmla="*/ 2147483647 h 326"/>
              <a:gd name="T44" fmla="*/ 2147483647 w 515"/>
              <a:gd name="T45" fmla="*/ 2147483647 h 326"/>
              <a:gd name="T46" fmla="*/ 2147483647 w 515"/>
              <a:gd name="T47" fmla="*/ 2147483647 h 326"/>
              <a:gd name="T48" fmla="*/ 2147483647 w 515"/>
              <a:gd name="T49" fmla="*/ 2147483647 h 326"/>
              <a:gd name="T50" fmla="*/ 2147483647 w 515"/>
              <a:gd name="T51" fmla="*/ 2147483647 h 326"/>
              <a:gd name="T52" fmla="*/ 2147483647 w 515"/>
              <a:gd name="T53" fmla="*/ 2147483647 h 326"/>
              <a:gd name="T54" fmla="*/ 2147483647 w 515"/>
              <a:gd name="T55" fmla="*/ 2147483647 h 32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5"/>
              <a:gd name="T85" fmla="*/ 0 h 326"/>
              <a:gd name="T86" fmla="*/ 515 w 515"/>
              <a:gd name="T87" fmla="*/ 326 h 32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5" h="326">
                <a:moveTo>
                  <a:pt x="184" y="7"/>
                </a:moveTo>
                <a:cubicBezTo>
                  <a:pt x="173" y="2"/>
                  <a:pt x="157" y="0"/>
                  <a:pt x="147" y="1"/>
                </a:cubicBezTo>
                <a:cubicBezTo>
                  <a:pt x="137" y="2"/>
                  <a:pt x="129" y="6"/>
                  <a:pt x="123" y="12"/>
                </a:cubicBezTo>
                <a:cubicBezTo>
                  <a:pt x="117" y="18"/>
                  <a:pt x="117" y="36"/>
                  <a:pt x="112" y="40"/>
                </a:cubicBezTo>
                <a:cubicBezTo>
                  <a:pt x="107" y="44"/>
                  <a:pt x="101" y="41"/>
                  <a:pt x="92" y="38"/>
                </a:cubicBezTo>
                <a:cubicBezTo>
                  <a:pt x="83" y="35"/>
                  <a:pt x="66" y="23"/>
                  <a:pt x="55" y="21"/>
                </a:cubicBezTo>
                <a:cubicBezTo>
                  <a:pt x="44" y="19"/>
                  <a:pt x="34" y="27"/>
                  <a:pt x="25" y="27"/>
                </a:cubicBezTo>
                <a:cubicBezTo>
                  <a:pt x="16" y="27"/>
                  <a:pt x="4" y="17"/>
                  <a:pt x="0" y="22"/>
                </a:cubicBezTo>
                <a:lnTo>
                  <a:pt x="1" y="57"/>
                </a:lnTo>
                <a:lnTo>
                  <a:pt x="3" y="255"/>
                </a:lnTo>
                <a:lnTo>
                  <a:pt x="6" y="289"/>
                </a:lnTo>
                <a:lnTo>
                  <a:pt x="18" y="304"/>
                </a:lnTo>
                <a:cubicBezTo>
                  <a:pt x="27" y="310"/>
                  <a:pt x="33" y="324"/>
                  <a:pt x="58" y="325"/>
                </a:cubicBezTo>
                <a:cubicBezTo>
                  <a:pt x="83" y="326"/>
                  <a:pt x="142" y="315"/>
                  <a:pt x="170" y="309"/>
                </a:cubicBezTo>
                <a:cubicBezTo>
                  <a:pt x="198" y="303"/>
                  <a:pt x="207" y="294"/>
                  <a:pt x="224" y="287"/>
                </a:cubicBezTo>
                <a:cubicBezTo>
                  <a:pt x="241" y="280"/>
                  <a:pt x="231" y="270"/>
                  <a:pt x="270" y="268"/>
                </a:cubicBezTo>
                <a:cubicBezTo>
                  <a:pt x="309" y="266"/>
                  <a:pt x="418" y="279"/>
                  <a:pt x="458" y="276"/>
                </a:cubicBezTo>
                <a:cubicBezTo>
                  <a:pt x="498" y="273"/>
                  <a:pt x="509" y="258"/>
                  <a:pt x="512" y="248"/>
                </a:cubicBezTo>
                <a:cubicBezTo>
                  <a:pt x="515" y="238"/>
                  <a:pt x="500" y="226"/>
                  <a:pt x="478" y="216"/>
                </a:cubicBezTo>
                <a:cubicBezTo>
                  <a:pt x="456" y="206"/>
                  <a:pt x="405" y="198"/>
                  <a:pt x="382" y="186"/>
                </a:cubicBezTo>
                <a:cubicBezTo>
                  <a:pt x="359" y="174"/>
                  <a:pt x="350" y="150"/>
                  <a:pt x="342" y="141"/>
                </a:cubicBezTo>
                <a:cubicBezTo>
                  <a:pt x="334" y="132"/>
                  <a:pt x="339" y="136"/>
                  <a:pt x="333" y="130"/>
                </a:cubicBezTo>
                <a:cubicBezTo>
                  <a:pt x="327" y="124"/>
                  <a:pt x="312" y="110"/>
                  <a:pt x="304" y="105"/>
                </a:cubicBezTo>
                <a:cubicBezTo>
                  <a:pt x="296" y="100"/>
                  <a:pt x="288" y="105"/>
                  <a:pt x="284" y="101"/>
                </a:cubicBezTo>
                <a:cubicBezTo>
                  <a:pt x="280" y="97"/>
                  <a:pt x="284" y="89"/>
                  <a:pt x="280" y="83"/>
                </a:cubicBezTo>
                <a:cubicBezTo>
                  <a:pt x="276" y="77"/>
                  <a:pt x="269" y="74"/>
                  <a:pt x="258" y="65"/>
                </a:cubicBezTo>
                <a:cubicBezTo>
                  <a:pt x="247" y="56"/>
                  <a:pt x="226" y="39"/>
                  <a:pt x="214" y="29"/>
                </a:cubicBezTo>
                <a:cubicBezTo>
                  <a:pt x="202" y="19"/>
                  <a:pt x="190" y="12"/>
                  <a:pt x="184" y="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2617788" y="2705100"/>
            <a:ext cx="301625" cy="246063"/>
          </a:xfrm>
          <a:custGeom>
            <a:avLst/>
            <a:gdLst>
              <a:gd name="T0" fmla="*/ 2147483647 w 190"/>
              <a:gd name="T1" fmla="*/ 2147483647 h 155"/>
              <a:gd name="T2" fmla="*/ 2147483647 w 190"/>
              <a:gd name="T3" fmla="*/ 2147483647 h 155"/>
              <a:gd name="T4" fmla="*/ 2147483647 w 190"/>
              <a:gd name="T5" fmla="*/ 2147483647 h 155"/>
              <a:gd name="T6" fmla="*/ 2147483647 w 190"/>
              <a:gd name="T7" fmla="*/ 2147483647 h 155"/>
              <a:gd name="T8" fmla="*/ 2147483647 w 190"/>
              <a:gd name="T9" fmla="*/ 2147483647 h 155"/>
              <a:gd name="T10" fmla="*/ 2147483647 w 190"/>
              <a:gd name="T11" fmla="*/ 2147483647 h 155"/>
              <a:gd name="T12" fmla="*/ 2147483647 w 190"/>
              <a:gd name="T13" fmla="*/ 2147483647 h 155"/>
              <a:gd name="T14" fmla="*/ 2147483647 w 190"/>
              <a:gd name="T15" fmla="*/ 2147483647 h 155"/>
              <a:gd name="T16" fmla="*/ 2147483647 w 190"/>
              <a:gd name="T17" fmla="*/ 2147483647 h 155"/>
              <a:gd name="T18" fmla="*/ 2147483647 w 190"/>
              <a:gd name="T19" fmla="*/ 2147483647 h 155"/>
              <a:gd name="T20" fmla="*/ 2147483647 w 190"/>
              <a:gd name="T21" fmla="*/ 2147483647 h 155"/>
              <a:gd name="T22" fmla="*/ 2147483647 w 190"/>
              <a:gd name="T23" fmla="*/ 2147483647 h 155"/>
              <a:gd name="T24" fmla="*/ 0 w 190"/>
              <a:gd name="T25" fmla="*/ 2147483647 h 155"/>
              <a:gd name="T26" fmla="*/ 2147483647 w 190"/>
              <a:gd name="T27" fmla="*/ 2147483647 h 155"/>
              <a:gd name="T28" fmla="*/ 2147483647 w 190"/>
              <a:gd name="T29" fmla="*/ 2147483647 h 155"/>
              <a:gd name="T30" fmla="*/ 2147483647 w 190"/>
              <a:gd name="T31" fmla="*/ 2147483647 h 155"/>
              <a:gd name="T32" fmla="*/ 2147483647 w 190"/>
              <a:gd name="T33" fmla="*/ 2147483647 h 155"/>
              <a:gd name="T34" fmla="*/ 2147483647 w 190"/>
              <a:gd name="T35" fmla="*/ 2147483647 h 155"/>
              <a:gd name="T36" fmla="*/ 2147483647 w 190"/>
              <a:gd name="T37" fmla="*/ 2147483647 h 155"/>
              <a:gd name="T38" fmla="*/ 2147483647 w 190"/>
              <a:gd name="T39" fmla="*/ 2147483647 h 155"/>
              <a:gd name="T40" fmla="*/ 2147483647 w 190"/>
              <a:gd name="T41" fmla="*/ 2147483647 h 155"/>
              <a:gd name="T42" fmla="*/ 2147483647 w 190"/>
              <a:gd name="T43" fmla="*/ 2147483647 h 155"/>
              <a:gd name="T44" fmla="*/ 2147483647 w 190"/>
              <a:gd name="T45" fmla="*/ 2147483647 h 155"/>
              <a:gd name="T46" fmla="*/ 2147483647 w 190"/>
              <a:gd name="T47" fmla="*/ 2147483647 h 155"/>
              <a:gd name="T48" fmla="*/ 2147483647 w 190"/>
              <a:gd name="T49" fmla="*/ 2147483647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0"/>
              <a:gd name="T76" fmla="*/ 0 h 155"/>
              <a:gd name="T77" fmla="*/ 190 w 190"/>
              <a:gd name="T78" fmla="*/ 155 h 1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0" h="155">
                <a:moveTo>
                  <a:pt x="186" y="119"/>
                </a:moveTo>
                <a:cubicBezTo>
                  <a:pt x="190" y="118"/>
                  <a:pt x="175" y="112"/>
                  <a:pt x="168" y="111"/>
                </a:cubicBezTo>
                <a:cubicBezTo>
                  <a:pt x="161" y="110"/>
                  <a:pt x="151" y="112"/>
                  <a:pt x="144" y="111"/>
                </a:cubicBezTo>
                <a:cubicBezTo>
                  <a:pt x="137" y="110"/>
                  <a:pt x="131" y="109"/>
                  <a:pt x="124" y="105"/>
                </a:cubicBezTo>
                <a:cubicBezTo>
                  <a:pt x="117" y="101"/>
                  <a:pt x="111" y="90"/>
                  <a:pt x="100" y="85"/>
                </a:cubicBezTo>
                <a:cubicBezTo>
                  <a:pt x="89" y="80"/>
                  <a:pt x="64" y="81"/>
                  <a:pt x="56" y="77"/>
                </a:cubicBezTo>
                <a:cubicBezTo>
                  <a:pt x="48" y="73"/>
                  <a:pt x="55" y="65"/>
                  <a:pt x="52" y="59"/>
                </a:cubicBezTo>
                <a:cubicBezTo>
                  <a:pt x="49" y="53"/>
                  <a:pt x="39" y="48"/>
                  <a:pt x="38" y="41"/>
                </a:cubicBezTo>
                <a:cubicBezTo>
                  <a:pt x="37" y="34"/>
                  <a:pt x="44" y="19"/>
                  <a:pt x="44" y="15"/>
                </a:cubicBezTo>
                <a:cubicBezTo>
                  <a:pt x="44" y="11"/>
                  <a:pt x="41" y="21"/>
                  <a:pt x="36" y="19"/>
                </a:cubicBezTo>
                <a:cubicBezTo>
                  <a:pt x="31" y="17"/>
                  <a:pt x="16" y="2"/>
                  <a:pt x="12" y="1"/>
                </a:cubicBezTo>
                <a:cubicBezTo>
                  <a:pt x="8" y="0"/>
                  <a:pt x="14" y="9"/>
                  <a:pt x="12" y="13"/>
                </a:cubicBezTo>
                <a:cubicBezTo>
                  <a:pt x="10" y="17"/>
                  <a:pt x="0" y="21"/>
                  <a:pt x="0" y="27"/>
                </a:cubicBezTo>
                <a:cubicBezTo>
                  <a:pt x="0" y="33"/>
                  <a:pt x="11" y="40"/>
                  <a:pt x="12" y="47"/>
                </a:cubicBezTo>
                <a:cubicBezTo>
                  <a:pt x="13" y="54"/>
                  <a:pt x="6" y="60"/>
                  <a:pt x="8" y="67"/>
                </a:cubicBezTo>
                <a:cubicBezTo>
                  <a:pt x="10" y="74"/>
                  <a:pt x="24" y="84"/>
                  <a:pt x="25" y="89"/>
                </a:cubicBezTo>
                <a:cubicBezTo>
                  <a:pt x="26" y="94"/>
                  <a:pt x="15" y="94"/>
                  <a:pt x="14" y="99"/>
                </a:cubicBezTo>
                <a:lnTo>
                  <a:pt x="17" y="120"/>
                </a:lnTo>
                <a:cubicBezTo>
                  <a:pt x="24" y="124"/>
                  <a:pt x="45" y="123"/>
                  <a:pt x="54" y="125"/>
                </a:cubicBezTo>
                <a:cubicBezTo>
                  <a:pt x="63" y="127"/>
                  <a:pt x="66" y="133"/>
                  <a:pt x="72" y="135"/>
                </a:cubicBezTo>
                <a:cubicBezTo>
                  <a:pt x="78" y="137"/>
                  <a:pt x="83" y="138"/>
                  <a:pt x="90" y="137"/>
                </a:cubicBezTo>
                <a:cubicBezTo>
                  <a:pt x="97" y="136"/>
                  <a:pt x="103" y="126"/>
                  <a:pt x="114" y="128"/>
                </a:cubicBezTo>
                <a:cubicBezTo>
                  <a:pt x="125" y="130"/>
                  <a:pt x="143" y="143"/>
                  <a:pt x="153" y="147"/>
                </a:cubicBezTo>
                <a:cubicBezTo>
                  <a:pt x="163" y="151"/>
                  <a:pt x="171" y="155"/>
                  <a:pt x="177" y="150"/>
                </a:cubicBezTo>
                <a:cubicBezTo>
                  <a:pt x="183" y="145"/>
                  <a:pt x="184" y="125"/>
                  <a:pt x="186" y="11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" name="Freeform 20"/>
          <p:cNvSpPr>
            <a:spLocks/>
          </p:cNvSpPr>
          <p:nvPr/>
        </p:nvSpPr>
        <p:spPr bwMode="auto">
          <a:xfrm>
            <a:off x="2916238" y="2544763"/>
            <a:ext cx="1016000" cy="811212"/>
          </a:xfrm>
          <a:custGeom>
            <a:avLst/>
            <a:gdLst>
              <a:gd name="T0" fmla="*/ 2147483647 w 640"/>
              <a:gd name="T1" fmla="*/ 2147483647 h 511"/>
              <a:gd name="T2" fmla="*/ 2147483647 w 640"/>
              <a:gd name="T3" fmla="*/ 2147483647 h 511"/>
              <a:gd name="T4" fmla="*/ 2147483647 w 640"/>
              <a:gd name="T5" fmla="*/ 2147483647 h 511"/>
              <a:gd name="T6" fmla="*/ 2147483647 w 640"/>
              <a:gd name="T7" fmla="*/ 2147483647 h 511"/>
              <a:gd name="T8" fmla="*/ 2147483647 w 640"/>
              <a:gd name="T9" fmla="*/ 2147483647 h 511"/>
              <a:gd name="T10" fmla="*/ 2147483647 w 640"/>
              <a:gd name="T11" fmla="*/ 2147483647 h 511"/>
              <a:gd name="T12" fmla="*/ 2147483647 w 640"/>
              <a:gd name="T13" fmla="*/ 2147483647 h 511"/>
              <a:gd name="T14" fmla="*/ 2147483647 w 640"/>
              <a:gd name="T15" fmla="*/ 2147483647 h 511"/>
              <a:gd name="T16" fmla="*/ 2147483647 w 640"/>
              <a:gd name="T17" fmla="*/ 2147483647 h 511"/>
              <a:gd name="T18" fmla="*/ 2147483647 w 640"/>
              <a:gd name="T19" fmla="*/ 2147483647 h 511"/>
              <a:gd name="T20" fmla="*/ 2147483647 w 640"/>
              <a:gd name="T21" fmla="*/ 2147483647 h 511"/>
              <a:gd name="T22" fmla="*/ 2147483647 w 640"/>
              <a:gd name="T23" fmla="*/ 2147483647 h 511"/>
              <a:gd name="T24" fmla="*/ 2147483647 w 640"/>
              <a:gd name="T25" fmla="*/ 2147483647 h 511"/>
              <a:gd name="T26" fmla="*/ 2147483647 w 640"/>
              <a:gd name="T27" fmla="*/ 2147483647 h 511"/>
              <a:gd name="T28" fmla="*/ 2147483647 w 640"/>
              <a:gd name="T29" fmla="*/ 2147483647 h 511"/>
              <a:gd name="T30" fmla="*/ 2147483647 w 640"/>
              <a:gd name="T31" fmla="*/ 2147483647 h 511"/>
              <a:gd name="T32" fmla="*/ 2147483647 w 640"/>
              <a:gd name="T33" fmla="*/ 2147483647 h 511"/>
              <a:gd name="T34" fmla="*/ 2147483647 w 640"/>
              <a:gd name="T35" fmla="*/ 2147483647 h 511"/>
              <a:gd name="T36" fmla="*/ 2147483647 w 640"/>
              <a:gd name="T37" fmla="*/ 2147483647 h 511"/>
              <a:gd name="T38" fmla="*/ 2147483647 w 640"/>
              <a:gd name="T39" fmla="*/ 2147483647 h 511"/>
              <a:gd name="T40" fmla="*/ 2147483647 w 640"/>
              <a:gd name="T41" fmla="*/ 2147483647 h 511"/>
              <a:gd name="T42" fmla="*/ 2147483647 w 640"/>
              <a:gd name="T43" fmla="*/ 2147483647 h 511"/>
              <a:gd name="T44" fmla="*/ 2147483647 w 640"/>
              <a:gd name="T45" fmla="*/ 2147483647 h 511"/>
              <a:gd name="T46" fmla="*/ 2147483647 w 640"/>
              <a:gd name="T47" fmla="*/ 2147483647 h 511"/>
              <a:gd name="T48" fmla="*/ 2147483647 w 640"/>
              <a:gd name="T49" fmla="*/ 2147483647 h 511"/>
              <a:gd name="T50" fmla="*/ 2147483647 w 640"/>
              <a:gd name="T51" fmla="*/ 2147483647 h 511"/>
              <a:gd name="T52" fmla="*/ 2147483647 w 640"/>
              <a:gd name="T53" fmla="*/ 2147483647 h 511"/>
              <a:gd name="T54" fmla="*/ 2147483647 w 640"/>
              <a:gd name="T55" fmla="*/ 2147483647 h 511"/>
              <a:gd name="T56" fmla="*/ 2147483647 w 640"/>
              <a:gd name="T57" fmla="*/ 2147483647 h 511"/>
              <a:gd name="T58" fmla="*/ 2147483647 w 640"/>
              <a:gd name="T59" fmla="*/ 2147483647 h 511"/>
              <a:gd name="T60" fmla="*/ 2147483647 w 640"/>
              <a:gd name="T61" fmla="*/ 2147483647 h 511"/>
              <a:gd name="T62" fmla="*/ 2147483647 w 640"/>
              <a:gd name="T63" fmla="*/ 2147483647 h 511"/>
              <a:gd name="T64" fmla="*/ 2147483647 w 640"/>
              <a:gd name="T65" fmla="*/ 2147483647 h 511"/>
              <a:gd name="T66" fmla="*/ 2147483647 w 640"/>
              <a:gd name="T67" fmla="*/ 2147483647 h 511"/>
              <a:gd name="T68" fmla="*/ 2147483647 w 640"/>
              <a:gd name="T69" fmla="*/ 2147483647 h 511"/>
              <a:gd name="T70" fmla="*/ 2147483647 w 640"/>
              <a:gd name="T71" fmla="*/ 2147483647 h 511"/>
              <a:gd name="T72" fmla="*/ 2147483647 w 640"/>
              <a:gd name="T73" fmla="*/ 2147483647 h 511"/>
              <a:gd name="T74" fmla="*/ 2147483647 w 640"/>
              <a:gd name="T75" fmla="*/ 2147483647 h 511"/>
              <a:gd name="T76" fmla="*/ 2147483647 w 640"/>
              <a:gd name="T77" fmla="*/ 2147483647 h 511"/>
              <a:gd name="T78" fmla="*/ 2147483647 w 640"/>
              <a:gd name="T79" fmla="*/ 2147483647 h 511"/>
              <a:gd name="T80" fmla="*/ 2147483647 w 640"/>
              <a:gd name="T81" fmla="*/ 2147483647 h 511"/>
              <a:gd name="T82" fmla="*/ 2147483647 w 640"/>
              <a:gd name="T83" fmla="*/ 2147483647 h 511"/>
              <a:gd name="T84" fmla="*/ 2147483647 w 640"/>
              <a:gd name="T85" fmla="*/ 2147483647 h 511"/>
              <a:gd name="T86" fmla="*/ 2147483647 w 640"/>
              <a:gd name="T87" fmla="*/ 2147483647 h 511"/>
              <a:gd name="T88" fmla="*/ 2147483647 w 640"/>
              <a:gd name="T89" fmla="*/ 2147483647 h 5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40"/>
              <a:gd name="T136" fmla="*/ 0 h 511"/>
              <a:gd name="T137" fmla="*/ 640 w 640"/>
              <a:gd name="T138" fmla="*/ 511 h 5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40" h="511">
                <a:moveTo>
                  <a:pt x="4" y="185"/>
                </a:moveTo>
                <a:cubicBezTo>
                  <a:pt x="0" y="180"/>
                  <a:pt x="8" y="170"/>
                  <a:pt x="19" y="164"/>
                </a:cubicBezTo>
                <a:cubicBezTo>
                  <a:pt x="30" y="158"/>
                  <a:pt x="60" y="150"/>
                  <a:pt x="71" y="148"/>
                </a:cubicBezTo>
                <a:cubicBezTo>
                  <a:pt x="82" y="146"/>
                  <a:pt x="79" y="154"/>
                  <a:pt x="85" y="154"/>
                </a:cubicBezTo>
                <a:cubicBezTo>
                  <a:pt x="91" y="154"/>
                  <a:pt x="100" y="149"/>
                  <a:pt x="106" y="149"/>
                </a:cubicBezTo>
                <a:cubicBezTo>
                  <a:pt x="112" y="149"/>
                  <a:pt x="115" y="155"/>
                  <a:pt x="122" y="152"/>
                </a:cubicBezTo>
                <a:cubicBezTo>
                  <a:pt x="129" y="149"/>
                  <a:pt x="140" y="135"/>
                  <a:pt x="148" y="130"/>
                </a:cubicBezTo>
                <a:cubicBezTo>
                  <a:pt x="156" y="125"/>
                  <a:pt x="165" y="127"/>
                  <a:pt x="170" y="124"/>
                </a:cubicBezTo>
                <a:cubicBezTo>
                  <a:pt x="175" y="121"/>
                  <a:pt x="175" y="119"/>
                  <a:pt x="176" y="113"/>
                </a:cubicBezTo>
                <a:cubicBezTo>
                  <a:pt x="177" y="107"/>
                  <a:pt x="175" y="100"/>
                  <a:pt x="178" y="89"/>
                </a:cubicBezTo>
                <a:cubicBezTo>
                  <a:pt x="181" y="78"/>
                  <a:pt x="192" y="59"/>
                  <a:pt x="196" y="47"/>
                </a:cubicBezTo>
                <a:cubicBezTo>
                  <a:pt x="200" y="35"/>
                  <a:pt x="194" y="19"/>
                  <a:pt x="205" y="13"/>
                </a:cubicBezTo>
                <a:cubicBezTo>
                  <a:pt x="216" y="7"/>
                  <a:pt x="245" y="12"/>
                  <a:pt x="260" y="10"/>
                </a:cubicBezTo>
                <a:cubicBezTo>
                  <a:pt x="275" y="8"/>
                  <a:pt x="286" y="0"/>
                  <a:pt x="295" y="1"/>
                </a:cubicBezTo>
                <a:cubicBezTo>
                  <a:pt x="304" y="2"/>
                  <a:pt x="307" y="13"/>
                  <a:pt x="314" y="16"/>
                </a:cubicBezTo>
                <a:lnTo>
                  <a:pt x="335" y="17"/>
                </a:lnTo>
                <a:lnTo>
                  <a:pt x="337" y="37"/>
                </a:lnTo>
                <a:cubicBezTo>
                  <a:pt x="353" y="43"/>
                  <a:pt x="396" y="51"/>
                  <a:pt x="428" y="55"/>
                </a:cubicBezTo>
                <a:cubicBezTo>
                  <a:pt x="460" y="59"/>
                  <a:pt x="507" y="58"/>
                  <a:pt x="530" y="59"/>
                </a:cubicBezTo>
                <a:cubicBezTo>
                  <a:pt x="553" y="60"/>
                  <a:pt x="557" y="58"/>
                  <a:pt x="566" y="59"/>
                </a:cubicBezTo>
                <a:cubicBezTo>
                  <a:pt x="575" y="60"/>
                  <a:pt x="580" y="61"/>
                  <a:pt x="587" y="65"/>
                </a:cubicBezTo>
                <a:cubicBezTo>
                  <a:pt x="594" y="69"/>
                  <a:pt x="603" y="77"/>
                  <a:pt x="607" y="86"/>
                </a:cubicBezTo>
                <a:cubicBezTo>
                  <a:pt x="611" y="95"/>
                  <a:pt x="609" y="109"/>
                  <a:pt x="610" y="119"/>
                </a:cubicBezTo>
                <a:cubicBezTo>
                  <a:pt x="611" y="129"/>
                  <a:pt x="621" y="126"/>
                  <a:pt x="616" y="145"/>
                </a:cubicBezTo>
                <a:cubicBezTo>
                  <a:pt x="611" y="164"/>
                  <a:pt x="584" y="209"/>
                  <a:pt x="580" y="233"/>
                </a:cubicBezTo>
                <a:cubicBezTo>
                  <a:pt x="576" y="257"/>
                  <a:pt x="588" y="268"/>
                  <a:pt x="589" y="292"/>
                </a:cubicBezTo>
                <a:cubicBezTo>
                  <a:pt x="590" y="316"/>
                  <a:pt x="577" y="353"/>
                  <a:pt x="584" y="379"/>
                </a:cubicBezTo>
                <a:cubicBezTo>
                  <a:pt x="591" y="405"/>
                  <a:pt x="628" y="428"/>
                  <a:pt x="634" y="446"/>
                </a:cubicBezTo>
                <a:cubicBezTo>
                  <a:pt x="640" y="464"/>
                  <a:pt x="625" y="476"/>
                  <a:pt x="622" y="487"/>
                </a:cubicBezTo>
                <a:lnTo>
                  <a:pt x="616" y="511"/>
                </a:lnTo>
                <a:lnTo>
                  <a:pt x="419" y="509"/>
                </a:lnTo>
                <a:lnTo>
                  <a:pt x="392" y="500"/>
                </a:lnTo>
                <a:lnTo>
                  <a:pt x="373" y="478"/>
                </a:lnTo>
                <a:lnTo>
                  <a:pt x="386" y="466"/>
                </a:lnTo>
                <a:cubicBezTo>
                  <a:pt x="388" y="462"/>
                  <a:pt x="392" y="457"/>
                  <a:pt x="388" y="451"/>
                </a:cubicBezTo>
                <a:cubicBezTo>
                  <a:pt x="384" y="445"/>
                  <a:pt x="380" y="439"/>
                  <a:pt x="362" y="431"/>
                </a:cubicBezTo>
                <a:cubicBezTo>
                  <a:pt x="344" y="423"/>
                  <a:pt x="297" y="411"/>
                  <a:pt x="277" y="404"/>
                </a:cubicBezTo>
                <a:cubicBezTo>
                  <a:pt x="257" y="397"/>
                  <a:pt x="253" y="394"/>
                  <a:pt x="244" y="386"/>
                </a:cubicBezTo>
                <a:cubicBezTo>
                  <a:pt x="235" y="378"/>
                  <a:pt x="231" y="367"/>
                  <a:pt x="220" y="355"/>
                </a:cubicBezTo>
                <a:cubicBezTo>
                  <a:pt x="209" y="343"/>
                  <a:pt x="186" y="321"/>
                  <a:pt x="176" y="314"/>
                </a:cubicBezTo>
                <a:cubicBezTo>
                  <a:pt x="166" y="307"/>
                  <a:pt x="162" y="316"/>
                  <a:pt x="157" y="311"/>
                </a:cubicBezTo>
                <a:cubicBezTo>
                  <a:pt x="152" y="306"/>
                  <a:pt x="162" y="302"/>
                  <a:pt x="146" y="286"/>
                </a:cubicBezTo>
                <a:cubicBezTo>
                  <a:pt x="130" y="270"/>
                  <a:pt x="79" y="230"/>
                  <a:pt x="62" y="215"/>
                </a:cubicBezTo>
                <a:cubicBezTo>
                  <a:pt x="45" y="200"/>
                  <a:pt x="56" y="201"/>
                  <a:pt x="46" y="196"/>
                </a:cubicBezTo>
                <a:cubicBezTo>
                  <a:pt x="36" y="191"/>
                  <a:pt x="8" y="190"/>
                  <a:pt x="4" y="18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0" name="Freeform 21"/>
          <p:cNvSpPr>
            <a:spLocks/>
          </p:cNvSpPr>
          <p:nvPr/>
        </p:nvSpPr>
        <p:spPr bwMode="auto">
          <a:xfrm>
            <a:off x="3443288" y="2435225"/>
            <a:ext cx="485775" cy="277813"/>
          </a:xfrm>
          <a:custGeom>
            <a:avLst/>
            <a:gdLst>
              <a:gd name="T0" fmla="*/ 0 w 306"/>
              <a:gd name="T1" fmla="*/ 2147483647 h 175"/>
              <a:gd name="T2" fmla="*/ 2147483647 w 306"/>
              <a:gd name="T3" fmla="*/ 2147483647 h 175"/>
              <a:gd name="T4" fmla="*/ 2147483647 w 306"/>
              <a:gd name="T5" fmla="*/ 2147483647 h 175"/>
              <a:gd name="T6" fmla="*/ 2147483647 w 306"/>
              <a:gd name="T7" fmla="*/ 2147483647 h 175"/>
              <a:gd name="T8" fmla="*/ 2147483647 w 306"/>
              <a:gd name="T9" fmla="*/ 2147483647 h 175"/>
              <a:gd name="T10" fmla="*/ 2147483647 w 306"/>
              <a:gd name="T11" fmla="*/ 2147483647 h 175"/>
              <a:gd name="T12" fmla="*/ 2147483647 w 306"/>
              <a:gd name="T13" fmla="*/ 2147483647 h 175"/>
              <a:gd name="T14" fmla="*/ 2147483647 w 306"/>
              <a:gd name="T15" fmla="*/ 2147483647 h 175"/>
              <a:gd name="T16" fmla="*/ 2147483647 w 306"/>
              <a:gd name="T17" fmla="*/ 2147483647 h 175"/>
              <a:gd name="T18" fmla="*/ 2147483647 w 306"/>
              <a:gd name="T19" fmla="*/ 2147483647 h 175"/>
              <a:gd name="T20" fmla="*/ 2147483647 w 306"/>
              <a:gd name="T21" fmla="*/ 2147483647 h 175"/>
              <a:gd name="T22" fmla="*/ 2147483647 w 306"/>
              <a:gd name="T23" fmla="*/ 2147483647 h 175"/>
              <a:gd name="T24" fmla="*/ 2147483647 w 306"/>
              <a:gd name="T25" fmla="*/ 2147483647 h 175"/>
              <a:gd name="T26" fmla="*/ 2147483647 w 306"/>
              <a:gd name="T27" fmla="*/ 2147483647 h 175"/>
              <a:gd name="T28" fmla="*/ 2147483647 w 306"/>
              <a:gd name="T29" fmla="*/ 2147483647 h 175"/>
              <a:gd name="T30" fmla="*/ 2147483647 w 306"/>
              <a:gd name="T31" fmla="*/ 2147483647 h 175"/>
              <a:gd name="T32" fmla="*/ 2147483647 w 306"/>
              <a:gd name="T33" fmla="*/ 2147483647 h 175"/>
              <a:gd name="T34" fmla="*/ 2147483647 w 306"/>
              <a:gd name="T35" fmla="*/ 2147483647 h 175"/>
              <a:gd name="T36" fmla="*/ 2147483647 w 306"/>
              <a:gd name="T37" fmla="*/ 2147483647 h 175"/>
              <a:gd name="T38" fmla="*/ 2147483647 w 306"/>
              <a:gd name="T39" fmla="*/ 2147483647 h 175"/>
              <a:gd name="T40" fmla="*/ 2147483647 w 306"/>
              <a:gd name="T41" fmla="*/ 2147483647 h 175"/>
              <a:gd name="T42" fmla="*/ 0 w 306"/>
              <a:gd name="T43" fmla="*/ 2147483647 h 1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6"/>
              <a:gd name="T67" fmla="*/ 0 h 175"/>
              <a:gd name="T68" fmla="*/ 306 w 306"/>
              <a:gd name="T69" fmla="*/ 175 h 17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6" h="175">
                <a:moveTo>
                  <a:pt x="0" y="80"/>
                </a:moveTo>
                <a:lnTo>
                  <a:pt x="26" y="61"/>
                </a:lnTo>
                <a:lnTo>
                  <a:pt x="51" y="41"/>
                </a:lnTo>
                <a:lnTo>
                  <a:pt x="84" y="50"/>
                </a:lnTo>
                <a:lnTo>
                  <a:pt x="135" y="40"/>
                </a:lnTo>
                <a:cubicBezTo>
                  <a:pt x="150" y="37"/>
                  <a:pt x="155" y="32"/>
                  <a:pt x="173" y="31"/>
                </a:cubicBezTo>
                <a:cubicBezTo>
                  <a:pt x="191" y="30"/>
                  <a:pt x="228" y="38"/>
                  <a:pt x="243" y="34"/>
                </a:cubicBezTo>
                <a:cubicBezTo>
                  <a:pt x="258" y="30"/>
                  <a:pt x="256" y="10"/>
                  <a:pt x="264" y="5"/>
                </a:cubicBezTo>
                <a:cubicBezTo>
                  <a:pt x="272" y="0"/>
                  <a:pt x="285" y="3"/>
                  <a:pt x="290" y="7"/>
                </a:cubicBezTo>
                <a:cubicBezTo>
                  <a:pt x="295" y="11"/>
                  <a:pt x="291" y="24"/>
                  <a:pt x="294" y="31"/>
                </a:cubicBezTo>
                <a:cubicBezTo>
                  <a:pt x="297" y="38"/>
                  <a:pt x="305" y="42"/>
                  <a:pt x="306" y="50"/>
                </a:cubicBezTo>
                <a:lnTo>
                  <a:pt x="300" y="77"/>
                </a:lnTo>
                <a:lnTo>
                  <a:pt x="299" y="112"/>
                </a:lnTo>
                <a:cubicBezTo>
                  <a:pt x="298" y="121"/>
                  <a:pt x="297" y="126"/>
                  <a:pt x="296" y="133"/>
                </a:cubicBezTo>
                <a:lnTo>
                  <a:pt x="290" y="152"/>
                </a:lnTo>
                <a:lnTo>
                  <a:pt x="275" y="175"/>
                </a:lnTo>
                <a:lnTo>
                  <a:pt x="270" y="149"/>
                </a:lnTo>
                <a:cubicBezTo>
                  <a:pt x="264" y="141"/>
                  <a:pt x="249" y="130"/>
                  <a:pt x="239" y="127"/>
                </a:cubicBezTo>
                <a:cubicBezTo>
                  <a:pt x="229" y="124"/>
                  <a:pt x="228" y="128"/>
                  <a:pt x="207" y="128"/>
                </a:cubicBezTo>
                <a:cubicBezTo>
                  <a:pt x="186" y="128"/>
                  <a:pt x="147" y="131"/>
                  <a:pt x="113" y="127"/>
                </a:cubicBezTo>
                <a:cubicBezTo>
                  <a:pt x="79" y="123"/>
                  <a:pt x="24" y="112"/>
                  <a:pt x="5" y="104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1" name="Freeform 22"/>
          <p:cNvSpPr>
            <a:spLocks/>
          </p:cNvSpPr>
          <p:nvPr/>
        </p:nvSpPr>
        <p:spPr bwMode="auto">
          <a:xfrm>
            <a:off x="3830638" y="2741613"/>
            <a:ext cx="354012" cy="865187"/>
          </a:xfrm>
          <a:custGeom>
            <a:avLst/>
            <a:gdLst>
              <a:gd name="T0" fmla="*/ 2147483647 w 223"/>
              <a:gd name="T1" fmla="*/ 2147483647 h 545"/>
              <a:gd name="T2" fmla="*/ 2147483647 w 223"/>
              <a:gd name="T3" fmla="*/ 0 h 545"/>
              <a:gd name="T4" fmla="*/ 2147483647 w 223"/>
              <a:gd name="T5" fmla="*/ 2147483647 h 545"/>
              <a:gd name="T6" fmla="*/ 2147483647 w 223"/>
              <a:gd name="T7" fmla="*/ 2147483647 h 545"/>
              <a:gd name="T8" fmla="*/ 2147483647 w 223"/>
              <a:gd name="T9" fmla="*/ 2147483647 h 545"/>
              <a:gd name="T10" fmla="*/ 2147483647 w 223"/>
              <a:gd name="T11" fmla="*/ 2147483647 h 545"/>
              <a:gd name="T12" fmla="*/ 2147483647 w 223"/>
              <a:gd name="T13" fmla="*/ 2147483647 h 545"/>
              <a:gd name="T14" fmla="*/ 2147483647 w 223"/>
              <a:gd name="T15" fmla="*/ 2147483647 h 545"/>
              <a:gd name="T16" fmla="*/ 2147483647 w 223"/>
              <a:gd name="T17" fmla="*/ 2147483647 h 545"/>
              <a:gd name="T18" fmla="*/ 2147483647 w 223"/>
              <a:gd name="T19" fmla="*/ 2147483647 h 545"/>
              <a:gd name="T20" fmla="*/ 2147483647 w 223"/>
              <a:gd name="T21" fmla="*/ 2147483647 h 545"/>
              <a:gd name="T22" fmla="*/ 2147483647 w 223"/>
              <a:gd name="T23" fmla="*/ 2147483647 h 545"/>
              <a:gd name="T24" fmla="*/ 2147483647 w 223"/>
              <a:gd name="T25" fmla="*/ 2147483647 h 545"/>
              <a:gd name="T26" fmla="*/ 2147483647 w 223"/>
              <a:gd name="T27" fmla="*/ 2147483647 h 545"/>
              <a:gd name="T28" fmla="*/ 2147483647 w 223"/>
              <a:gd name="T29" fmla="*/ 2147483647 h 545"/>
              <a:gd name="T30" fmla="*/ 2147483647 w 223"/>
              <a:gd name="T31" fmla="*/ 2147483647 h 545"/>
              <a:gd name="T32" fmla="*/ 2147483647 w 223"/>
              <a:gd name="T33" fmla="*/ 2147483647 h 545"/>
              <a:gd name="T34" fmla="*/ 2147483647 w 223"/>
              <a:gd name="T35" fmla="*/ 2147483647 h 545"/>
              <a:gd name="T36" fmla="*/ 2147483647 w 223"/>
              <a:gd name="T37" fmla="*/ 2147483647 h 545"/>
              <a:gd name="T38" fmla="*/ 2147483647 w 223"/>
              <a:gd name="T39" fmla="*/ 2147483647 h 545"/>
              <a:gd name="T40" fmla="*/ 2147483647 w 223"/>
              <a:gd name="T41" fmla="*/ 2147483647 h 545"/>
              <a:gd name="T42" fmla="*/ 2147483647 w 223"/>
              <a:gd name="T43" fmla="*/ 2147483647 h 545"/>
              <a:gd name="T44" fmla="*/ 2147483647 w 223"/>
              <a:gd name="T45" fmla="*/ 2147483647 h 545"/>
              <a:gd name="T46" fmla="*/ 2147483647 w 223"/>
              <a:gd name="T47" fmla="*/ 2147483647 h 545"/>
              <a:gd name="T48" fmla="*/ 2147483647 w 223"/>
              <a:gd name="T49" fmla="*/ 2147483647 h 545"/>
              <a:gd name="T50" fmla="*/ 2147483647 w 223"/>
              <a:gd name="T51" fmla="*/ 2147483647 h 545"/>
              <a:gd name="T52" fmla="*/ 2147483647 w 223"/>
              <a:gd name="T53" fmla="*/ 2147483647 h 545"/>
              <a:gd name="T54" fmla="*/ 2147483647 w 223"/>
              <a:gd name="T55" fmla="*/ 2147483647 h 545"/>
              <a:gd name="T56" fmla="*/ 2147483647 w 223"/>
              <a:gd name="T57" fmla="*/ 2147483647 h 545"/>
              <a:gd name="T58" fmla="*/ 2147483647 w 223"/>
              <a:gd name="T59" fmla="*/ 2147483647 h 545"/>
              <a:gd name="T60" fmla="*/ 2147483647 w 223"/>
              <a:gd name="T61" fmla="*/ 2147483647 h 545"/>
              <a:gd name="T62" fmla="*/ 2147483647 w 223"/>
              <a:gd name="T63" fmla="*/ 2147483647 h 545"/>
              <a:gd name="T64" fmla="*/ 2147483647 w 223"/>
              <a:gd name="T65" fmla="*/ 2147483647 h 545"/>
              <a:gd name="T66" fmla="*/ 2147483647 w 223"/>
              <a:gd name="T67" fmla="*/ 2147483647 h 545"/>
              <a:gd name="T68" fmla="*/ 2147483647 w 223"/>
              <a:gd name="T69" fmla="*/ 2147483647 h 545"/>
              <a:gd name="T70" fmla="*/ 2147483647 w 223"/>
              <a:gd name="T71" fmla="*/ 2147483647 h 545"/>
              <a:gd name="T72" fmla="*/ 2147483647 w 223"/>
              <a:gd name="T73" fmla="*/ 2147483647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"/>
              <a:gd name="T112" fmla="*/ 0 h 545"/>
              <a:gd name="T113" fmla="*/ 223 w 223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" h="545">
                <a:moveTo>
                  <a:pt x="35" y="1"/>
                </a:moveTo>
                <a:lnTo>
                  <a:pt x="52" y="0"/>
                </a:lnTo>
                <a:lnTo>
                  <a:pt x="64" y="9"/>
                </a:lnTo>
                <a:cubicBezTo>
                  <a:pt x="62" y="24"/>
                  <a:pt x="39" y="67"/>
                  <a:pt x="41" y="93"/>
                </a:cubicBezTo>
                <a:cubicBezTo>
                  <a:pt x="43" y="119"/>
                  <a:pt x="72" y="146"/>
                  <a:pt x="73" y="165"/>
                </a:cubicBezTo>
                <a:cubicBezTo>
                  <a:pt x="74" y="184"/>
                  <a:pt x="42" y="193"/>
                  <a:pt x="50" y="208"/>
                </a:cubicBezTo>
                <a:cubicBezTo>
                  <a:pt x="58" y="223"/>
                  <a:pt x="98" y="246"/>
                  <a:pt x="124" y="256"/>
                </a:cubicBezTo>
                <a:cubicBezTo>
                  <a:pt x="150" y="266"/>
                  <a:pt x="193" y="261"/>
                  <a:pt x="208" y="267"/>
                </a:cubicBezTo>
                <a:cubicBezTo>
                  <a:pt x="223" y="273"/>
                  <a:pt x="217" y="284"/>
                  <a:pt x="214" y="291"/>
                </a:cubicBezTo>
                <a:cubicBezTo>
                  <a:pt x="211" y="298"/>
                  <a:pt x="195" y="304"/>
                  <a:pt x="188" y="310"/>
                </a:cubicBezTo>
                <a:cubicBezTo>
                  <a:pt x="181" y="316"/>
                  <a:pt x="173" y="320"/>
                  <a:pt x="170" y="327"/>
                </a:cubicBezTo>
                <a:cubicBezTo>
                  <a:pt x="167" y="334"/>
                  <a:pt x="179" y="343"/>
                  <a:pt x="173" y="354"/>
                </a:cubicBezTo>
                <a:cubicBezTo>
                  <a:pt x="167" y="365"/>
                  <a:pt x="140" y="376"/>
                  <a:pt x="131" y="390"/>
                </a:cubicBezTo>
                <a:cubicBezTo>
                  <a:pt x="122" y="404"/>
                  <a:pt x="126" y="429"/>
                  <a:pt x="119" y="438"/>
                </a:cubicBezTo>
                <a:cubicBezTo>
                  <a:pt x="112" y="447"/>
                  <a:pt x="95" y="442"/>
                  <a:pt x="91" y="447"/>
                </a:cubicBezTo>
                <a:cubicBezTo>
                  <a:pt x="87" y="452"/>
                  <a:pt x="87" y="467"/>
                  <a:pt x="92" y="471"/>
                </a:cubicBezTo>
                <a:cubicBezTo>
                  <a:pt x="97" y="475"/>
                  <a:pt x="115" y="467"/>
                  <a:pt x="121" y="472"/>
                </a:cubicBezTo>
                <a:cubicBezTo>
                  <a:pt x="127" y="477"/>
                  <a:pt x="123" y="490"/>
                  <a:pt x="125" y="499"/>
                </a:cubicBezTo>
                <a:lnTo>
                  <a:pt x="131" y="529"/>
                </a:lnTo>
                <a:lnTo>
                  <a:pt x="121" y="514"/>
                </a:lnTo>
                <a:cubicBezTo>
                  <a:pt x="118" y="511"/>
                  <a:pt x="117" y="506"/>
                  <a:pt x="112" y="510"/>
                </a:cubicBezTo>
                <a:cubicBezTo>
                  <a:pt x="107" y="514"/>
                  <a:pt x="99" y="535"/>
                  <a:pt x="92" y="540"/>
                </a:cubicBezTo>
                <a:cubicBezTo>
                  <a:pt x="85" y="545"/>
                  <a:pt x="73" y="538"/>
                  <a:pt x="68" y="538"/>
                </a:cubicBezTo>
                <a:lnTo>
                  <a:pt x="62" y="541"/>
                </a:lnTo>
                <a:lnTo>
                  <a:pt x="49" y="534"/>
                </a:lnTo>
                <a:cubicBezTo>
                  <a:pt x="44" y="531"/>
                  <a:pt x="39" y="534"/>
                  <a:pt x="32" y="525"/>
                </a:cubicBezTo>
                <a:cubicBezTo>
                  <a:pt x="25" y="516"/>
                  <a:pt x="5" y="497"/>
                  <a:pt x="5" y="477"/>
                </a:cubicBezTo>
                <a:cubicBezTo>
                  <a:pt x="5" y="457"/>
                  <a:pt x="28" y="424"/>
                  <a:pt x="35" y="405"/>
                </a:cubicBezTo>
                <a:cubicBezTo>
                  <a:pt x="42" y="386"/>
                  <a:pt x="43" y="376"/>
                  <a:pt x="47" y="363"/>
                </a:cubicBezTo>
                <a:cubicBezTo>
                  <a:pt x="51" y="350"/>
                  <a:pt x="64" y="339"/>
                  <a:pt x="59" y="324"/>
                </a:cubicBezTo>
                <a:cubicBezTo>
                  <a:pt x="54" y="309"/>
                  <a:pt x="23" y="286"/>
                  <a:pt x="14" y="271"/>
                </a:cubicBezTo>
                <a:cubicBezTo>
                  <a:pt x="5" y="256"/>
                  <a:pt x="7" y="249"/>
                  <a:pt x="7" y="232"/>
                </a:cubicBezTo>
                <a:cubicBezTo>
                  <a:pt x="7" y="215"/>
                  <a:pt x="14" y="191"/>
                  <a:pt x="14" y="171"/>
                </a:cubicBezTo>
                <a:cubicBezTo>
                  <a:pt x="14" y="151"/>
                  <a:pt x="0" y="135"/>
                  <a:pt x="4" y="111"/>
                </a:cubicBezTo>
                <a:cubicBezTo>
                  <a:pt x="8" y="87"/>
                  <a:pt x="34" y="42"/>
                  <a:pt x="40" y="25"/>
                </a:cubicBezTo>
                <a:cubicBezTo>
                  <a:pt x="46" y="8"/>
                  <a:pt x="41" y="14"/>
                  <a:pt x="40" y="10"/>
                </a:cubicBezTo>
                <a:lnTo>
                  <a:pt x="35" y="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2" name="Freeform 23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3" name="Freeform 24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7032625" y="611188"/>
            <a:ext cx="614363" cy="1116012"/>
          </a:xfrm>
          <a:custGeom>
            <a:avLst/>
            <a:gdLst>
              <a:gd name="T0" fmla="*/ 2147483647 w 387"/>
              <a:gd name="T1" fmla="*/ 2147483647 h 703"/>
              <a:gd name="T2" fmla="*/ 2147483647 w 387"/>
              <a:gd name="T3" fmla="*/ 2147483647 h 703"/>
              <a:gd name="T4" fmla="*/ 2147483647 w 387"/>
              <a:gd name="T5" fmla="*/ 2147483647 h 703"/>
              <a:gd name="T6" fmla="*/ 2147483647 w 387"/>
              <a:gd name="T7" fmla="*/ 2147483647 h 703"/>
              <a:gd name="T8" fmla="*/ 2147483647 w 387"/>
              <a:gd name="T9" fmla="*/ 2147483647 h 703"/>
              <a:gd name="T10" fmla="*/ 2147483647 w 387"/>
              <a:gd name="T11" fmla="*/ 2147483647 h 703"/>
              <a:gd name="T12" fmla="*/ 2147483647 w 387"/>
              <a:gd name="T13" fmla="*/ 2147483647 h 703"/>
              <a:gd name="T14" fmla="*/ 2147483647 w 387"/>
              <a:gd name="T15" fmla="*/ 2147483647 h 703"/>
              <a:gd name="T16" fmla="*/ 2147483647 w 387"/>
              <a:gd name="T17" fmla="*/ 2147483647 h 703"/>
              <a:gd name="T18" fmla="*/ 2147483647 w 387"/>
              <a:gd name="T19" fmla="*/ 2147483647 h 703"/>
              <a:gd name="T20" fmla="*/ 2147483647 w 387"/>
              <a:gd name="T21" fmla="*/ 2147483647 h 703"/>
              <a:gd name="T22" fmla="*/ 2147483647 w 387"/>
              <a:gd name="T23" fmla="*/ 2147483647 h 703"/>
              <a:gd name="T24" fmla="*/ 2147483647 w 387"/>
              <a:gd name="T25" fmla="*/ 2147483647 h 703"/>
              <a:gd name="T26" fmla="*/ 2147483647 w 387"/>
              <a:gd name="T27" fmla="*/ 2147483647 h 703"/>
              <a:gd name="T28" fmla="*/ 2147483647 w 387"/>
              <a:gd name="T29" fmla="*/ 2147483647 h 703"/>
              <a:gd name="T30" fmla="*/ 2147483647 w 387"/>
              <a:gd name="T31" fmla="*/ 2147483647 h 703"/>
              <a:gd name="T32" fmla="*/ 2147483647 w 387"/>
              <a:gd name="T33" fmla="*/ 2147483647 h 703"/>
              <a:gd name="T34" fmla="*/ 2147483647 w 387"/>
              <a:gd name="T35" fmla="*/ 2147483647 h 703"/>
              <a:gd name="T36" fmla="*/ 2147483647 w 387"/>
              <a:gd name="T37" fmla="*/ 2147483647 h 703"/>
              <a:gd name="T38" fmla="*/ 2147483647 w 387"/>
              <a:gd name="T39" fmla="*/ 2147483647 h 703"/>
              <a:gd name="T40" fmla="*/ 2147483647 w 387"/>
              <a:gd name="T41" fmla="*/ 2147483647 h 703"/>
              <a:gd name="T42" fmla="*/ 2147483647 w 387"/>
              <a:gd name="T43" fmla="*/ 2147483647 h 703"/>
              <a:gd name="T44" fmla="*/ 2147483647 w 387"/>
              <a:gd name="T45" fmla="*/ 2147483647 h 703"/>
              <a:gd name="T46" fmla="*/ 2147483647 w 387"/>
              <a:gd name="T47" fmla="*/ 2147483647 h 703"/>
              <a:gd name="T48" fmla="*/ 2147483647 w 387"/>
              <a:gd name="T49" fmla="*/ 2147483647 h 703"/>
              <a:gd name="T50" fmla="*/ 2147483647 w 387"/>
              <a:gd name="T51" fmla="*/ 2147483647 h 703"/>
              <a:gd name="T52" fmla="*/ 2147483647 w 387"/>
              <a:gd name="T53" fmla="*/ 2147483647 h 70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87"/>
              <a:gd name="T82" fmla="*/ 0 h 703"/>
              <a:gd name="T83" fmla="*/ 387 w 387"/>
              <a:gd name="T84" fmla="*/ 703 h 70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87" h="703">
                <a:moveTo>
                  <a:pt x="249" y="16"/>
                </a:moveTo>
                <a:lnTo>
                  <a:pt x="229" y="24"/>
                </a:lnTo>
                <a:cubicBezTo>
                  <a:pt x="215" y="32"/>
                  <a:pt x="182" y="68"/>
                  <a:pt x="166" y="65"/>
                </a:cubicBezTo>
                <a:cubicBezTo>
                  <a:pt x="150" y="62"/>
                  <a:pt x="141" y="14"/>
                  <a:pt x="133" y="7"/>
                </a:cubicBezTo>
                <a:cubicBezTo>
                  <a:pt x="125" y="0"/>
                  <a:pt x="123" y="19"/>
                  <a:pt x="117" y="20"/>
                </a:cubicBezTo>
                <a:cubicBezTo>
                  <a:pt x="111" y="21"/>
                  <a:pt x="112" y="9"/>
                  <a:pt x="99" y="13"/>
                </a:cubicBezTo>
                <a:cubicBezTo>
                  <a:pt x="86" y="17"/>
                  <a:pt x="52" y="38"/>
                  <a:pt x="40" y="47"/>
                </a:cubicBezTo>
                <a:cubicBezTo>
                  <a:pt x="28" y="56"/>
                  <a:pt x="27" y="57"/>
                  <a:pt x="27" y="70"/>
                </a:cubicBezTo>
                <a:cubicBezTo>
                  <a:pt x="27" y="83"/>
                  <a:pt x="41" y="108"/>
                  <a:pt x="37" y="124"/>
                </a:cubicBezTo>
                <a:cubicBezTo>
                  <a:pt x="33" y="140"/>
                  <a:pt x="8" y="152"/>
                  <a:pt x="4" y="169"/>
                </a:cubicBezTo>
                <a:cubicBezTo>
                  <a:pt x="0" y="186"/>
                  <a:pt x="9" y="208"/>
                  <a:pt x="13" y="226"/>
                </a:cubicBezTo>
                <a:cubicBezTo>
                  <a:pt x="17" y="244"/>
                  <a:pt x="11" y="231"/>
                  <a:pt x="30" y="278"/>
                </a:cubicBezTo>
                <a:cubicBezTo>
                  <a:pt x="49" y="325"/>
                  <a:pt x="100" y="459"/>
                  <a:pt x="124" y="506"/>
                </a:cubicBezTo>
                <a:cubicBezTo>
                  <a:pt x="148" y="553"/>
                  <a:pt x="155" y="552"/>
                  <a:pt x="172" y="562"/>
                </a:cubicBezTo>
                <a:cubicBezTo>
                  <a:pt x="189" y="572"/>
                  <a:pt x="208" y="568"/>
                  <a:pt x="228" y="568"/>
                </a:cubicBezTo>
                <a:cubicBezTo>
                  <a:pt x="248" y="568"/>
                  <a:pt x="280" y="557"/>
                  <a:pt x="294" y="560"/>
                </a:cubicBezTo>
                <a:cubicBezTo>
                  <a:pt x="308" y="563"/>
                  <a:pt x="306" y="569"/>
                  <a:pt x="315" y="589"/>
                </a:cubicBezTo>
                <a:cubicBezTo>
                  <a:pt x="324" y="609"/>
                  <a:pt x="337" y="664"/>
                  <a:pt x="346" y="683"/>
                </a:cubicBezTo>
                <a:cubicBezTo>
                  <a:pt x="355" y="702"/>
                  <a:pt x="363" y="700"/>
                  <a:pt x="369" y="703"/>
                </a:cubicBezTo>
                <a:lnTo>
                  <a:pt x="382" y="701"/>
                </a:lnTo>
                <a:lnTo>
                  <a:pt x="387" y="674"/>
                </a:lnTo>
                <a:cubicBezTo>
                  <a:pt x="387" y="653"/>
                  <a:pt x="387" y="608"/>
                  <a:pt x="384" y="574"/>
                </a:cubicBezTo>
                <a:cubicBezTo>
                  <a:pt x="381" y="540"/>
                  <a:pt x="376" y="508"/>
                  <a:pt x="367" y="469"/>
                </a:cubicBezTo>
                <a:cubicBezTo>
                  <a:pt x="358" y="430"/>
                  <a:pt x="345" y="390"/>
                  <a:pt x="331" y="341"/>
                </a:cubicBezTo>
                <a:cubicBezTo>
                  <a:pt x="317" y="292"/>
                  <a:pt x="296" y="225"/>
                  <a:pt x="283" y="176"/>
                </a:cubicBezTo>
                <a:cubicBezTo>
                  <a:pt x="270" y="127"/>
                  <a:pt x="259" y="73"/>
                  <a:pt x="253" y="46"/>
                </a:cubicBezTo>
                <a:lnTo>
                  <a:pt x="249" y="1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6723063" y="2457450"/>
            <a:ext cx="1868487" cy="1422400"/>
          </a:xfrm>
          <a:custGeom>
            <a:avLst/>
            <a:gdLst>
              <a:gd name="T0" fmla="*/ 2147483647 w 1177"/>
              <a:gd name="T1" fmla="*/ 0 h 896"/>
              <a:gd name="T2" fmla="*/ 2147483647 w 1177"/>
              <a:gd name="T3" fmla="*/ 2147483647 h 896"/>
              <a:gd name="T4" fmla="*/ 2147483647 w 1177"/>
              <a:gd name="T5" fmla="*/ 2147483647 h 896"/>
              <a:gd name="T6" fmla="*/ 2147483647 w 1177"/>
              <a:gd name="T7" fmla="*/ 2147483647 h 896"/>
              <a:gd name="T8" fmla="*/ 2147483647 w 1177"/>
              <a:gd name="T9" fmla="*/ 2147483647 h 896"/>
              <a:gd name="T10" fmla="*/ 2147483647 w 1177"/>
              <a:gd name="T11" fmla="*/ 2147483647 h 896"/>
              <a:gd name="T12" fmla="*/ 2147483647 w 1177"/>
              <a:gd name="T13" fmla="*/ 2147483647 h 896"/>
              <a:gd name="T14" fmla="*/ 2147483647 w 1177"/>
              <a:gd name="T15" fmla="*/ 2147483647 h 896"/>
              <a:gd name="T16" fmla="*/ 2147483647 w 1177"/>
              <a:gd name="T17" fmla="*/ 2147483647 h 896"/>
              <a:gd name="T18" fmla="*/ 2147483647 w 1177"/>
              <a:gd name="T19" fmla="*/ 2147483647 h 896"/>
              <a:gd name="T20" fmla="*/ 2147483647 w 1177"/>
              <a:gd name="T21" fmla="*/ 2147483647 h 896"/>
              <a:gd name="T22" fmla="*/ 2147483647 w 1177"/>
              <a:gd name="T23" fmla="*/ 2147483647 h 896"/>
              <a:gd name="T24" fmla="*/ 2147483647 w 1177"/>
              <a:gd name="T25" fmla="*/ 2147483647 h 896"/>
              <a:gd name="T26" fmla="*/ 2147483647 w 1177"/>
              <a:gd name="T27" fmla="*/ 2147483647 h 896"/>
              <a:gd name="T28" fmla="*/ 2147483647 w 1177"/>
              <a:gd name="T29" fmla="*/ 2147483647 h 896"/>
              <a:gd name="T30" fmla="*/ 2147483647 w 1177"/>
              <a:gd name="T31" fmla="*/ 2147483647 h 896"/>
              <a:gd name="T32" fmla="*/ 2147483647 w 1177"/>
              <a:gd name="T33" fmla="*/ 2147483647 h 896"/>
              <a:gd name="T34" fmla="*/ 2147483647 w 1177"/>
              <a:gd name="T35" fmla="*/ 2147483647 h 896"/>
              <a:gd name="T36" fmla="*/ 2147483647 w 1177"/>
              <a:gd name="T37" fmla="*/ 2147483647 h 896"/>
              <a:gd name="T38" fmla="*/ 2147483647 w 1177"/>
              <a:gd name="T39" fmla="*/ 2147483647 h 896"/>
              <a:gd name="T40" fmla="*/ 2147483647 w 1177"/>
              <a:gd name="T41" fmla="*/ 2147483647 h 896"/>
              <a:gd name="T42" fmla="*/ 2147483647 w 1177"/>
              <a:gd name="T43" fmla="*/ 2147483647 h 896"/>
              <a:gd name="T44" fmla="*/ 2147483647 w 1177"/>
              <a:gd name="T45" fmla="*/ 2147483647 h 896"/>
              <a:gd name="T46" fmla="*/ 2147483647 w 1177"/>
              <a:gd name="T47" fmla="*/ 2147483647 h 896"/>
              <a:gd name="T48" fmla="*/ 2147483647 w 1177"/>
              <a:gd name="T49" fmla="*/ 2147483647 h 896"/>
              <a:gd name="T50" fmla="*/ 2147483647 w 1177"/>
              <a:gd name="T51" fmla="*/ 2147483647 h 896"/>
              <a:gd name="T52" fmla="*/ 2147483647 w 1177"/>
              <a:gd name="T53" fmla="*/ 2147483647 h 896"/>
              <a:gd name="T54" fmla="*/ 2147483647 w 1177"/>
              <a:gd name="T55" fmla="*/ 2147483647 h 896"/>
              <a:gd name="T56" fmla="*/ 2147483647 w 1177"/>
              <a:gd name="T57" fmla="*/ 2147483647 h 896"/>
              <a:gd name="T58" fmla="*/ 2147483647 w 1177"/>
              <a:gd name="T59" fmla="*/ 2147483647 h 896"/>
              <a:gd name="T60" fmla="*/ 2147483647 w 1177"/>
              <a:gd name="T61" fmla="*/ 2147483647 h 896"/>
              <a:gd name="T62" fmla="*/ 2147483647 w 1177"/>
              <a:gd name="T63" fmla="*/ 2147483647 h 896"/>
              <a:gd name="T64" fmla="*/ 2147483647 w 1177"/>
              <a:gd name="T65" fmla="*/ 2147483647 h 896"/>
              <a:gd name="T66" fmla="*/ 2147483647 w 1177"/>
              <a:gd name="T67" fmla="*/ 2147483647 h 896"/>
              <a:gd name="T68" fmla="*/ 2147483647 w 1177"/>
              <a:gd name="T69" fmla="*/ 2147483647 h 896"/>
              <a:gd name="T70" fmla="*/ 2147483647 w 1177"/>
              <a:gd name="T71" fmla="*/ 2147483647 h 896"/>
              <a:gd name="T72" fmla="*/ 2147483647 w 1177"/>
              <a:gd name="T73" fmla="*/ 2147483647 h 896"/>
              <a:gd name="T74" fmla="*/ 2147483647 w 1177"/>
              <a:gd name="T75" fmla="*/ 2147483647 h 896"/>
              <a:gd name="T76" fmla="*/ 2147483647 w 1177"/>
              <a:gd name="T77" fmla="*/ 2147483647 h 896"/>
              <a:gd name="T78" fmla="*/ 2147483647 w 1177"/>
              <a:gd name="T79" fmla="*/ 2147483647 h 896"/>
              <a:gd name="T80" fmla="*/ 2147483647 w 1177"/>
              <a:gd name="T81" fmla="*/ 0 h 8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77"/>
              <a:gd name="T124" fmla="*/ 0 h 896"/>
              <a:gd name="T125" fmla="*/ 1177 w 1177"/>
              <a:gd name="T126" fmla="*/ 896 h 8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77" h="896">
                <a:moveTo>
                  <a:pt x="582" y="0"/>
                </a:moveTo>
                <a:lnTo>
                  <a:pt x="562" y="6"/>
                </a:lnTo>
                <a:cubicBezTo>
                  <a:pt x="518" y="15"/>
                  <a:pt x="402" y="36"/>
                  <a:pt x="315" y="53"/>
                </a:cubicBezTo>
                <a:cubicBezTo>
                  <a:pt x="228" y="70"/>
                  <a:pt x="78" y="67"/>
                  <a:pt x="39" y="110"/>
                </a:cubicBezTo>
                <a:cubicBezTo>
                  <a:pt x="0" y="153"/>
                  <a:pt x="66" y="269"/>
                  <a:pt x="84" y="309"/>
                </a:cubicBezTo>
                <a:cubicBezTo>
                  <a:pt x="102" y="349"/>
                  <a:pt x="132" y="315"/>
                  <a:pt x="150" y="353"/>
                </a:cubicBezTo>
                <a:cubicBezTo>
                  <a:pt x="168" y="391"/>
                  <a:pt x="191" y="493"/>
                  <a:pt x="190" y="536"/>
                </a:cubicBezTo>
                <a:cubicBezTo>
                  <a:pt x="189" y="579"/>
                  <a:pt x="138" y="569"/>
                  <a:pt x="144" y="614"/>
                </a:cubicBezTo>
                <a:cubicBezTo>
                  <a:pt x="150" y="659"/>
                  <a:pt x="160" y="782"/>
                  <a:pt x="226" y="806"/>
                </a:cubicBezTo>
                <a:cubicBezTo>
                  <a:pt x="292" y="830"/>
                  <a:pt x="462" y="745"/>
                  <a:pt x="541" y="759"/>
                </a:cubicBezTo>
                <a:cubicBezTo>
                  <a:pt x="620" y="773"/>
                  <a:pt x="671" y="868"/>
                  <a:pt x="699" y="891"/>
                </a:cubicBezTo>
                <a:lnTo>
                  <a:pt x="711" y="896"/>
                </a:lnTo>
                <a:lnTo>
                  <a:pt x="717" y="885"/>
                </a:lnTo>
                <a:cubicBezTo>
                  <a:pt x="720" y="880"/>
                  <a:pt x="727" y="872"/>
                  <a:pt x="732" y="866"/>
                </a:cubicBezTo>
                <a:cubicBezTo>
                  <a:pt x="737" y="860"/>
                  <a:pt x="742" y="854"/>
                  <a:pt x="748" y="851"/>
                </a:cubicBezTo>
                <a:cubicBezTo>
                  <a:pt x="754" y="848"/>
                  <a:pt x="766" y="854"/>
                  <a:pt x="771" y="849"/>
                </a:cubicBezTo>
                <a:cubicBezTo>
                  <a:pt x="776" y="844"/>
                  <a:pt x="776" y="825"/>
                  <a:pt x="781" y="819"/>
                </a:cubicBezTo>
                <a:cubicBezTo>
                  <a:pt x="786" y="813"/>
                  <a:pt x="799" y="811"/>
                  <a:pt x="802" y="815"/>
                </a:cubicBezTo>
                <a:cubicBezTo>
                  <a:pt x="805" y="819"/>
                  <a:pt x="797" y="840"/>
                  <a:pt x="801" y="843"/>
                </a:cubicBezTo>
                <a:cubicBezTo>
                  <a:pt x="805" y="846"/>
                  <a:pt x="823" y="837"/>
                  <a:pt x="828" y="830"/>
                </a:cubicBezTo>
                <a:cubicBezTo>
                  <a:pt x="833" y="823"/>
                  <a:pt x="832" y="804"/>
                  <a:pt x="834" y="803"/>
                </a:cubicBezTo>
                <a:cubicBezTo>
                  <a:pt x="836" y="802"/>
                  <a:pt x="838" y="820"/>
                  <a:pt x="840" y="824"/>
                </a:cubicBezTo>
                <a:cubicBezTo>
                  <a:pt x="842" y="828"/>
                  <a:pt x="843" y="827"/>
                  <a:pt x="849" y="830"/>
                </a:cubicBezTo>
                <a:cubicBezTo>
                  <a:pt x="855" y="833"/>
                  <a:pt x="868" y="838"/>
                  <a:pt x="877" y="840"/>
                </a:cubicBezTo>
                <a:cubicBezTo>
                  <a:pt x="886" y="842"/>
                  <a:pt x="891" y="852"/>
                  <a:pt x="906" y="843"/>
                </a:cubicBezTo>
                <a:cubicBezTo>
                  <a:pt x="921" y="834"/>
                  <a:pt x="946" y="808"/>
                  <a:pt x="969" y="788"/>
                </a:cubicBezTo>
                <a:cubicBezTo>
                  <a:pt x="992" y="768"/>
                  <a:pt x="1029" y="744"/>
                  <a:pt x="1047" y="725"/>
                </a:cubicBezTo>
                <a:cubicBezTo>
                  <a:pt x="1065" y="706"/>
                  <a:pt x="1056" y="696"/>
                  <a:pt x="1077" y="672"/>
                </a:cubicBezTo>
                <a:cubicBezTo>
                  <a:pt x="1098" y="648"/>
                  <a:pt x="1165" y="605"/>
                  <a:pt x="1171" y="581"/>
                </a:cubicBezTo>
                <a:cubicBezTo>
                  <a:pt x="1177" y="557"/>
                  <a:pt x="1136" y="538"/>
                  <a:pt x="1116" y="525"/>
                </a:cubicBezTo>
                <a:cubicBezTo>
                  <a:pt x="1096" y="512"/>
                  <a:pt x="1076" y="516"/>
                  <a:pt x="1053" y="500"/>
                </a:cubicBezTo>
                <a:cubicBezTo>
                  <a:pt x="1030" y="484"/>
                  <a:pt x="1026" y="452"/>
                  <a:pt x="979" y="429"/>
                </a:cubicBezTo>
                <a:cubicBezTo>
                  <a:pt x="932" y="406"/>
                  <a:pt x="829" y="384"/>
                  <a:pt x="772" y="360"/>
                </a:cubicBezTo>
                <a:cubicBezTo>
                  <a:pt x="715" y="336"/>
                  <a:pt x="659" y="307"/>
                  <a:pt x="637" y="282"/>
                </a:cubicBezTo>
                <a:cubicBezTo>
                  <a:pt x="615" y="257"/>
                  <a:pt x="646" y="220"/>
                  <a:pt x="639" y="212"/>
                </a:cubicBezTo>
                <a:cubicBezTo>
                  <a:pt x="632" y="204"/>
                  <a:pt x="618" y="235"/>
                  <a:pt x="592" y="231"/>
                </a:cubicBezTo>
                <a:cubicBezTo>
                  <a:pt x="566" y="227"/>
                  <a:pt x="501" y="214"/>
                  <a:pt x="480" y="186"/>
                </a:cubicBezTo>
                <a:cubicBezTo>
                  <a:pt x="459" y="158"/>
                  <a:pt x="454" y="91"/>
                  <a:pt x="466" y="65"/>
                </a:cubicBezTo>
                <a:cubicBezTo>
                  <a:pt x="478" y="39"/>
                  <a:pt x="537" y="38"/>
                  <a:pt x="555" y="29"/>
                </a:cubicBezTo>
                <a:cubicBezTo>
                  <a:pt x="573" y="20"/>
                  <a:pt x="572" y="14"/>
                  <a:pt x="576" y="9"/>
                </a:cubicBezTo>
                <a:lnTo>
                  <a:pt x="582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8188325" y="3822700"/>
            <a:ext cx="703263" cy="450850"/>
          </a:xfrm>
          <a:custGeom>
            <a:avLst/>
            <a:gdLst>
              <a:gd name="T0" fmla="*/ 2147483647 w 443"/>
              <a:gd name="T1" fmla="*/ 2147483647 h 284"/>
              <a:gd name="T2" fmla="*/ 2147483647 w 443"/>
              <a:gd name="T3" fmla="*/ 0 h 284"/>
              <a:gd name="T4" fmla="*/ 2147483647 w 443"/>
              <a:gd name="T5" fmla="*/ 2147483647 h 284"/>
              <a:gd name="T6" fmla="*/ 2147483647 w 443"/>
              <a:gd name="T7" fmla="*/ 2147483647 h 284"/>
              <a:gd name="T8" fmla="*/ 2147483647 w 443"/>
              <a:gd name="T9" fmla="*/ 2147483647 h 284"/>
              <a:gd name="T10" fmla="*/ 2147483647 w 443"/>
              <a:gd name="T11" fmla="*/ 2147483647 h 284"/>
              <a:gd name="T12" fmla="*/ 2147483647 w 443"/>
              <a:gd name="T13" fmla="*/ 2147483647 h 284"/>
              <a:gd name="T14" fmla="*/ 2147483647 w 443"/>
              <a:gd name="T15" fmla="*/ 2147483647 h 284"/>
              <a:gd name="T16" fmla="*/ 2147483647 w 443"/>
              <a:gd name="T17" fmla="*/ 2147483647 h 284"/>
              <a:gd name="T18" fmla="*/ 2147483647 w 443"/>
              <a:gd name="T19" fmla="*/ 2147483647 h 284"/>
              <a:gd name="T20" fmla="*/ 2147483647 w 443"/>
              <a:gd name="T21" fmla="*/ 2147483647 h 284"/>
              <a:gd name="T22" fmla="*/ 2147483647 w 443"/>
              <a:gd name="T23" fmla="*/ 2147483647 h 284"/>
              <a:gd name="T24" fmla="*/ 2147483647 w 443"/>
              <a:gd name="T25" fmla="*/ 2147483647 h 284"/>
              <a:gd name="T26" fmla="*/ 2147483647 w 443"/>
              <a:gd name="T27" fmla="*/ 2147483647 h 284"/>
              <a:gd name="T28" fmla="*/ 2147483647 w 443"/>
              <a:gd name="T29" fmla="*/ 2147483647 h 284"/>
              <a:gd name="T30" fmla="*/ 2147483647 w 443"/>
              <a:gd name="T31" fmla="*/ 2147483647 h 284"/>
              <a:gd name="T32" fmla="*/ 2147483647 w 443"/>
              <a:gd name="T33" fmla="*/ 2147483647 h 284"/>
              <a:gd name="T34" fmla="*/ 2147483647 w 443"/>
              <a:gd name="T35" fmla="*/ 2147483647 h 284"/>
              <a:gd name="T36" fmla="*/ 2147483647 w 443"/>
              <a:gd name="T37" fmla="*/ 2147483647 h 284"/>
              <a:gd name="T38" fmla="*/ 2147483647 w 443"/>
              <a:gd name="T39" fmla="*/ 2147483647 h 284"/>
              <a:gd name="T40" fmla="*/ 2147483647 w 443"/>
              <a:gd name="T41" fmla="*/ 2147483647 h 284"/>
              <a:gd name="T42" fmla="*/ 2147483647 w 443"/>
              <a:gd name="T43" fmla="*/ 2147483647 h 284"/>
              <a:gd name="T44" fmla="*/ 2147483647 w 443"/>
              <a:gd name="T45" fmla="*/ 2147483647 h 284"/>
              <a:gd name="T46" fmla="*/ 2147483647 w 443"/>
              <a:gd name="T47" fmla="*/ 2147483647 h 284"/>
              <a:gd name="T48" fmla="*/ 2147483647 w 443"/>
              <a:gd name="T49" fmla="*/ 2147483647 h 284"/>
              <a:gd name="T50" fmla="*/ 2147483647 w 443"/>
              <a:gd name="T51" fmla="*/ 2147483647 h 284"/>
              <a:gd name="T52" fmla="*/ 2147483647 w 443"/>
              <a:gd name="T53" fmla="*/ 2147483647 h 284"/>
              <a:gd name="T54" fmla="*/ 2147483647 w 443"/>
              <a:gd name="T55" fmla="*/ 2147483647 h 284"/>
              <a:gd name="T56" fmla="*/ 2147483647 w 443"/>
              <a:gd name="T57" fmla="*/ 2147483647 h 284"/>
              <a:gd name="T58" fmla="*/ 2147483647 w 443"/>
              <a:gd name="T59" fmla="*/ 2147483647 h 284"/>
              <a:gd name="T60" fmla="*/ 2147483647 w 443"/>
              <a:gd name="T61" fmla="*/ 2147483647 h 284"/>
              <a:gd name="T62" fmla="*/ 2147483647 w 443"/>
              <a:gd name="T63" fmla="*/ 2147483647 h 284"/>
              <a:gd name="T64" fmla="*/ 2147483647 w 443"/>
              <a:gd name="T65" fmla="*/ 2147483647 h 284"/>
              <a:gd name="T66" fmla="*/ 2147483647 w 443"/>
              <a:gd name="T67" fmla="*/ 2147483647 h 284"/>
              <a:gd name="T68" fmla="*/ 2147483647 w 443"/>
              <a:gd name="T69" fmla="*/ 2147483647 h 284"/>
              <a:gd name="T70" fmla="*/ 2147483647 w 443"/>
              <a:gd name="T71" fmla="*/ 2147483647 h 284"/>
              <a:gd name="T72" fmla="*/ 2147483647 w 443"/>
              <a:gd name="T73" fmla="*/ 2147483647 h 284"/>
              <a:gd name="T74" fmla="*/ 2147483647 w 443"/>
              <a:gd name="T75" fmla="*/ 2147483647 h 284"/>
              <a:gd name="T76" fmla="*/ 2147483647 w 443"/>
              <a:gd name="T77" fmla="*/ 2147483647 h 284"/>
              <a:gd name="T78" fmla="*/ 2147483647 w 443"/>
              <a:gd name="T79" fmla="*/ 2147483647 h 284"/>
              <a:gd name="T80" fmla="*/ 2147483647 w 443"/>
              <a:gd name="T81" fmla="*/ 2147483647 h 284"/>
              <a:gd name="T82" fmla="*/ 2147483647 w 443"/>
              <a:gd name="T83" fmla="*/ 2147483647 h 284"/>
              <a:gd name="T84" fmla="*/ 2147483647 w 443"/>
              <a:gd name="T85" fmla="*/ 2147483647 h 284"/>
              <a:gd name="T86" fmla="*/ 2147483647 w 443"/>
              <a:gd name="T87" fmla="*/ 2147483647 h 284"/>
              <a:gd name="T88" fmla="*/ 2147483647 w 443"/>
              <a:gd name="T89" fmla="*/ 2147483647 h 284"/>
              <a:gd name="T90" fmla="*/ 2147483647 w 443"/>
              <a:gd name="T91" fmla="*/ 2147483647 h 284"/>
              <a:gd name="T92" fmla="*/ 2147483647 w 443"/>
              <a:gd name="T93" fmla="*/ 2147483647 h 284"/>
              <a:gd name="T94" fmla="*/ 2147483647 w 443"/>
              <a:gd name="T95" fmla="*/ 2147483647 h 284"/>
              <a:gd name="T96" fmla="*/ 2147483647 w 443"/>
              <a:gd name="T97" fmla="*/ 2147483647 h 284"/>
              <a:gd name="T98" fmla="*/ 2147483647 w 443"/>
              <a:gd name="T99" fmla="*/ 2147483647 h 284"/>
              <a:gd name="T100" fmla="*/ 2147483647 w 443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3"/>
              <a:gd name="T154" fmla="*/ 0 h 284"/>
              <a:gd name="T155" fmla="*/ 443 w 443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3" h="284">
                <a:moveTo>
                  <a:pt x="104" y="15"/>
                </a:moveTo>
                <a:lnTo>
                  <a:pt x="119" y="0"/>
                </a:lnTo>
                <a:lnTo>
                  <a:pt x="133" y="10"/>
                </a:lnTo>
                <a:cubicBezTo>
                  <a:pt x="141" y="17"/>
                  <a:pt x="161" y="39"/>
                  <a:pt x="170" y="42"/>
                </a:cubicBezTo>
                <a:cubicBezTo>
                  <a:pt x="179" y="45"/>
                  <a:pt x="177" y="26"/>
                  <a:pt x="188" y="27"/>
                </a:cubicBezTo>
                <a:cubicBezTo>
                  <a:pt x="199" y="28"/>
                  <a:pt x="224" y="38"/>
                  <a:pt x="235" y="46"/>
                </a:cubicBezTo>
                <a:cubicBezTo>
                  <a:pt x="246" y="54"/>
                  <a:pt x="246" y="68"/>
                  <a:pt x="256" y="72"/>
                </a:cubicBezTo>
                <a:cubicBezTo>
                  <a:pt x="266" y="76"/>
                  <a:pt x="281" y="68"/>
                  <a:pt x="293" y="67"/>
                </a:cubicBezTo>
                <a:cubicBezTo>
                  <a:pt x="305" y="66"/>
                  <a:pt x="316" y="70"/>
                  <a:pt x="326" y="69"/>
                </a:cubicBezTo>
                <a:cubicBezTo>
                  <a:pt x="336" y="68"/>
                  <a:pt x="343" y="60"/>
                  <a:pt x="353" y="63"/>
                </a:cubicBezTo>
                <a:cubicBezTo>
                  <a:pt x="363" y="66"/>
                  <a:pt x="379" y="80"/>
                  <a:pt x="388" y="85"/>
                </a:cubicBezTo>
                <a:cubicBezTo>
                  <a:pt x="397" y="90"/>
                  <a:pt x="404" y="91"/>
                  <a:pt x="410" y="96"/>
                </a:cubicBezTo>
                <a:cubicBezTo>
                  <a:pt x="416" y="101"/>
                  <a:pt x="417" y="110"/>
                  <a:pt x="422" y="115"/>
                </a:cubicBezTo>
                <a:cubicBezTo>
                  <a:pt x="427" y="120"/>
                  <a:pt x="441" y="123"/>
                  <a:pt x="442" y="129"/>
                </a:cubicBezTo>
                <a:cubicBezTo>
                  <a:pt x="443" y="135"/>
                  <a:pt x="434" y="144"/>
                  <a:pt x="431" y="150"/>
                </a:cubicBezTo>
                <a:cubicBezTo>
                  <a:pt x="428" y="156"/>
                  <a:pt x="426" y="163"/>
                  <a:pt x="422" y="165"/>
                </a:cubicBezTo>
                <a:cubicBezTo>
                  <a:pt x="418" y="167"/>
                  <a:pt x="412" y="162"/>
                  <a:pt x="406" y="163"/>
                </a:cubicBezTo>
                <a:cubicBezTo>
                  <a:pt x="400" y="164"/>
                  <a:pt x="395" y="174"/>
                  <a:pt x="388" y="174"/>
                </a:cubicBezTo>
                <a:cubicBezTo>
                  <a:pt x="381" y="174"/>
                  <a:pt x="368" y="164"/>
                  <a:pt x="362" y="163"/>
                </a:cubicBezTo>
                <a:cubicBezTo>
                  <a:pt x="356" y="162"/>
                  <a:pt x="355" y="169"/>
                  <a:pt x="350" y="168"/>
                </a:cubicBezTo>
                <a:cubicBezTo>
                  <a:pt x="345" y="167"/>
                  <a:pt x="339" y="160"/>
                  <a:pt x="332" y="159"/>
                </a:cubicBezTo>
                <a:cubicBezTo>
                  <a:pt x="325" y="158"/>
                  <a:pt x="313" y="156"/>
                  <a:pt x="310" y="159"/>
                </a:cubicBezTo>
                <a:cubicBezTo>
                  <a:pt x="307" y="162"/>
                  <a:pt x="314" y="173"/>
                  <a:pt x="311" y="180"/>
                </a:cubicBezTo>
                <a:cubicBezTo>
                  <a:pt x="308" y="187"/>
                  <a:pt x="296" y="192"/>
                  <a:pt x="292" y="199"/>
                </a:cubicBezTo>
                <a:cubicBezTo>
                  <a:pt x="288" y="206"/>
                  <a:pt x="292" y="221"/>
                  <a:pt x="289" y="225"/>
                </a:cubicBezTo>
                <a:cubicBezTo>
                  <a:pt x="286" y="229"/>
                  <a:pt x="279" y="228"/>
                  <a:pt x="271" y="226"/>
                </a:cubicBezTo>
                <a:cubicBezTo>
                  <a:pt x="263" y="224"/>
                  <a:pt x="248" y="210"/>
                  <a:pt x="242" y="213"/>
                </a:cubicBezTo>
                <a:cubicBezTo>
                  <a:pt x="236" y="216"/>
                  <a:pt x="237" y="240"/>
                  <a:pt x="232" y="247"/>
                </a:cubicBezTo>
                <a:cubicBezTo>
                  <a:pt x="227" y="254"/>
                  <a:pt x="218" y="249"/>
                  <a:pt x="209" y="255"/>
                </a:cubicBezTo>
                <a:cubicBezTo>
                  <a:pt x="200" y="261"/>
                  <a:pt x="189" y="280"/>
                  <a:pt x="181" y="282"/>
                </a:cubicBezTo>
                <a:cubicBezTo>
                  <a:pt x="173" y="284"/>
                  <a:pt x="166" y="272"/>
                  <a:pt x="158" y="270"/>
                </a:cubicBezTo>
                <a:cubicBezTo>
                  <a:pt x="150" y="268"/>
                  <a:pt x="134" y="280"/>
                  <a:pt x="130" y="271"/>
                </a:cubicBezTo>
                <a:cubicBezTo>
                  <a:pt x="126" y="262"/>
                  <a:pt x="138" y="226"/>
                  <a:pt x="136" y="213"/>
                </a:cubicBezTo>
                <a:cubicBezTo>
                  <a:pt x="134" y="200"/>
                  <a:pt x="118" y="196"/>
                  <a:pt x="115" y="190"/>
                </a:cubicBezTo>
                <a:cubicBezTo>
                  <a:pt x="112" y="184"/>
                  <a:pt x="120" y="176"/>
                  <a:pt x="116" y="174"/>
                </a:cubicBezTo>
                <a:cubicBezTo>
                  <a:pt x="112" y="172"/>
                  <a:pt x="96" y="179"/>
                  <a:pt x="89" y="178"/>
                </a:cubicBezTo>
                <a:cubicBezTo>
                  <a:pt x="82" y="177"/>
                  <a:pt x="83" y="170"/>
                  <a:pt x="74" y="166"/>
                </a:cubicBezTo>
                <a:cubicBezTo>
                  <a:pt x="65" y="162"/>
                  <a:pt x="43" y="156"/>
                  <a:pt x="34" y="156"/>
                </a:cubicBezTo>
                <a:cubicBezTo>
                  <a:pt x="25" y="156"/>
                  <a:pt x="22" y="166"/>
                  <a:pt x="17" y="166"/>
                </a:cubicBezTo>
                <a:cubicBezTo>
                  <a:pt x="12" y="166"/>
                  <a:pt x="2" y="163"/>
                  <a:pt x="1" y="159"/>
                </a:cubicBezTo>
                <a:cubicBezTo>
                  <a:pt x="0" y="155"/>
                  <a:pt x="7" y="146"/>
                  <a:pt x="11" y="141"/>
                </a:cubicBezTo>
                <a:cubicBezTo>
                  <a:pt x="15" y="136"/>
                  <a:pt x="22" y="136"/>
                  <a:pt x="28" y="129"/>
                </a:cubicBezTo>
                <a:lnTo>
                  <a:pt x="46" y="99"/>
                </a:lnTo>
                <a:lnTo>
                  <a:pt x="61" y="81"/>
                </a:lnTo>
                <a:lnTo>
                  <a:pt x="82" y="72"/>
                </a:lnTo>
                <a:lnTo>
                  <a:pt x="98" y="76"/>
                </a:lnTo>
                <a:lnTo>
                  <a:pt x="112" y="58"/>
                </a:lnTo>
                <a:lnTo>
                  <a:pt x="142" y="66"/>
                </a:lnTo>
                <a:lnTo>
                  <a:pt x="113" y="42"/>
                </a:lnTo>
                <a:lnTo>
                  <a:pt x="110" y="24"/>
                </a:lnTo>
                <a:lnTo>
                  <a:pt x="104" y="1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Freeform 29"/>
          <p:cNvSpPr>
            <a:spLocks/>
          </p:cNvSpPr>
          <p:nvPr/>
        </p:nvSpPr>
        <p:spPr bwMode="auto">
          <a:xfrm>
            <a:off x="6199188" y="1209675"/>
            <a:ext cx="1522412" cy="2198688"/>
          </a:xfrm>
          <a:custGeom>
            <a:avLst/>
            <a:gdLst>
              <a:gd name="T0" fmla="*/ 2147483647 w 959"/>
              <a:gd name="T1" fmla="*/ 0 h 1385"/>
              <a:gd name="T2" fmla="*/ 2147483647 w 959"/>
              <a:gd name="T3" fmla="*/ 2147483647 h 1385"/>
              <a:gd name="T4" fmla="*/ 2147483647 w 959"/>
              <a:gd name="T5" fmla="*/ 2147483647 h 1385"/>
              <a:gd name="T6" fmla="*/ 2147483647 w 959"/>
              <a:gd name="T7" fmla="*/ 2147483647 h 1385"/>
              <a:gd name="T8" fmla="*/ 2147483647 w 959"/>
              <a:gd name="T9" fmla="*/ 2147483647 h 1385"/>
              <a:gd name="T10" fmla="*/ 2147483647 w 959"/>
              <a:gd name="T11" fmla="*/ 2147483647 h 1385"/>
              <a:gd name="T12" fmla="*/ 2147483647 w 959"/>
              <a:gd name="T13" fmla="*/ 2147483647 h 1385"/>
              <a:gd name="T14" fmla="*/ 2147483647 w 959"/>
              <a:gd name="T15" fmla="*/ 2147483647 h 1385"/>
              <a:gd name="T16" fmla="*/ 2147483647 w 959"/>
              <a:gd name="T17" fmla="*/ 2147483647 h 1385"/>
              <a:gd name="T18" fmla="*/ 2147483647 w 959"/>
              <a:gd name="T19" fmla="*/ 2147483647 h 1385"/>
              <a:gd name="T20" fmla="*/ 2147483647 w 959"/>
              <a:gd name="T21" fmla="*/ 2147483647 h 1385"/>
              <a:gd name="T22" fmla="*/ 2147483647 w 959"/>
              <a:gd name="T23" fmla="*/ 2147483647 h 1385"/>
              <a:gd name="T24" fmla="*/ 2147483647 w 959"/>
              <a:gd name="T25" fmla="*/ 2147483647 h 1385"/>
              <a:gd name="T26" fmla="*/ 2147483647 w 959"/>
              <a:gd name="T27" fmla="*/ 2147483647 h 1385"/>
              <a:gd name="T28" fmla="*/ 2147483647 w 959"/>
              <a:gd name="T29" fmla="*/ 2147483647 h 1385"/>
              <a:gd name="T30" fmla="*/ 2147483647 w 959"/>
              <a:gd name="T31" fmla="*/ 2147483647 h 1385"/>
              <a:gd name="T32" fmla="*/ 2147483647 w 959"/>
              <a:gd name="T33" fmla="*/ 2147483647 h 1385"/>
              <a:gd name="T34" fmla="*/ 2147483647 w 959"/>
              <a:gd name="T35" fmla="*/ 2147483647 h 1385"/>
              <a:gd name="T36" fmla="*/ 2147483647 w 959"/>
              <a:gd name="T37" fmla="*/ 2147483647 h 1385"/>
              <a:gd name="T38" fmla="*/ 2147483647 w 959"/>
              <a:gd name="T39" fmla="*/ 2147483647 h 1385"/>
              <a:gd name="T40" fmla="*/ 2147483647 w 959"/>
              <a:gd name="T41" fmla="*/ 2147483647 h 1385"/>
              <a:gd name="T42" fmla="*/ 2147483647 w 959"/>
              <a:gd name="T43" fmla="*/ 2147483647 h 1385"/>
              <a:gd name="T44" fmla="*/ 2147483647 w 959"/>
              <a:gd name="T45" fmla="*/ 2147483647 h 1385"/>
              <a:gd name="T46" fmla="*/ 2147483647 w 959"/>
              <a:gd name="T47" fmla="*/ 2147483647 h 1385"/>
              <a:gd name="T48" fmla="*/ 2147483647 w 959"/>
              <a:gd name="T49" fmla="*/ 2147483647 h 1385"/>
              <a:gd name="T50" fmla="*/ 2147483647 w 959"/>
              <a:gd name="T51" fmla="*/ 2147483647 h 1385"/>
              <a:gd name="T52" fmla="*/ 2147483647 w 959"/>
              <a:gd name="T53" fmla="*/ 2147483647 h 1385"/>
              <a:gd name="T54" fmla="*/ 2147483647 w 959"/>
              <a:gd name="T55" fmla="*/ 2147483647 h 1385"/>
              <a:gd name="T56" fmla="*/ 2147483647 w 959"/>
              <a:gd name="T57" fmla="*/ 2147483647 h 1385"/>
              <a:gd name="T58" fmla="*/ 2147483647 w 959"/>
              <a:gd name="T59" fmla="*/ 2147483647 h 1385"/>
              <a:gd name="T60" fmla="*/ 2147483647 w 959"/>
              <a:gd name="T61" fmla="*/ 2147483647 h 1385"/>
              <a:gd name="T62" fmla="*/ 2147483647 w 959"/>
              <a:gd name="T63" fmla="*/ 2147483647 h 1385"/>
              <a:gd name="T64" fmla="*/ 2147483647 w 959"/>
              <a:gd name="T65" fmla="*/ 2147483647 h 1385"/>
              <a:gd name="T66" fmla="*/ 2147483647 w 959"/>
              <a:gd name="T67" fmla="*/ 2147483647 h 1385"/>
              <a:gd name="T68" fmla="*/ 2147483647 w 959"/>
              <a:gd name="T69" fmla="*/ 2147483647 h 1385"/>
              <a:gd name="T70" fmla="*/ 2147483647 w 959"/>
              <a:gd name="T71" fmla="*/ 2147483647 h 1385"/>
              <a:gd name="T72" fmla="*/ 2147483647 w 959"/>
              <a:gd name="T73" fmla="*/ 2147483647 h 1385"/>
              <a:gd name="T74" fmla="*/ 2147483647 w 959"/>
              <a:gd name="T75" fmla="*/ 2147483647 h 1385"/>
              <a:gd name="T76" fmla="*/ 2147483647 w 959"/>
              <a:gd name="T77" fmla="*/ 2147483647 h 1385"/>
              <a:gd name="T78" fmla="*/ 2147483647 w 959"/>
              <a:gd name="T79" fmla="*/ 0 h 13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9"/>
              <a:gd name="T121" fmla="*/ 0 h 1385"/>
              <a:gd name="T122" fmla="*/ 959 w 959"/>
              <a:gd name="T123" fmla="*/ 1385 h 13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9" h="1385">
                <a:moveTo>
                  <a:pt x="601" y="0"/>
                </a:moveTo>
                <a:lnTo>
                  <a:pt x="583" y="5"/>
                </a:lnTo>
                <a:cubicBezTo>
                  <a:pt x="550" y="33"/>
                  <a:pt x="452" y="144"/>
                  <a:pt x="406" y="168"/>
                </a:cubicBezTo>
                <a:cubicBezTo>
                  <a:pt x="360" y="192"/>
                  <a:pt x="334" y="149"/>
                  <a:pt x="307" y="147"/>
                </a:cubicBezTo>
                <a:cubicBezTo>
                  <a:pt x="280" y="145"/>
                  <a:pt x="260" y="139"/>
                  <a:pt x="246" y="154"/>
                </a:cubicBezTo>
                <a:cubicBezTo>
                  <a:pt x="232" y="169"/>
                  <a:pt x="232" y="189"/>
                  <a:pt x="225" y="237"/>
                </a:cubicBezTo>
                <a:cubicBezTo>
                  <a:pt x="218" y="285"/>
                  <a:pt x="203" y="397"/>
                  <a:pt x="202" y="443"/>
                </a:cubicBezTo>
                <a:cubicBezTo>
                  <a:pt x="201" y="489"/>
                  <a:pt x="223" y="490"/>
                  <a:pt x="220" y="516"/>
                </a:cubicBezTo>
                <a:cubicBezTo>
                  <a:pt x="217" y="542"/>
                  <a:pt x="188" y="569"/>
                  <a:pt x="183" y="599"/>
                </a:cubicBezTo>
                <a:cubicBezTo>
                  <a:pt x="178" y="629"/>
                  <a:pt x="215" y="652"/>
                  <a:pt x="187" y="695"/>
                </a:cubicBezTo>
                <a:cubicBezTo>
                  <a:pt x="159" y="738"/>
                  <a:pt x="30" y="804"/>
                  <a:pt x="15" y="855"/>
                </a:cubicBezTo>
                <a:cubicBezTo>
                  <a:pt x="0" y="906"/>
                  <a:pt x="85" y="968"/>
                  <a:pt x="99" y="1001"/>
                </a:cubicBezTo>
                <a:cubicBezTo>
                  <a:pt x="113" y="1034"/>
                  <a:pt x="113" y="1046"/>
                  <a:pt x="100" y="1053"/>
                </a:cubicBezTo>
                <a:cubicBezTo>
                  <a:pt x="87" y="1060"/>
                  <a:pt x="11" y="1018"/>
                  <a:pt x="18" y="1044"/>
                </a:cubicBezTo>
                <a:cubicBezTo>
                  <a:pt x="25" y="1070"/>
                  <a:pt x="68" y="1152"/>
                  <a:pt x="141" y="1208"/>
                </a:cubicBezTo>
                <a:cubicBezTo>
                  <a:pt x="214" y="1264"/>
                  <a:pt x="404" y="1350"/>
                  <a:pt x="459" y="1379"/>
                </a:cubicBezTo>
                <a:lnTo>
                  <a:pt x="471" y="1385"/>
                </a:lnTo>
                <a:lnTo>
                  <a:pt x="483" y="1373"/>
                </a:lnTo>
                <a:cubicBezTo>
                  <a:pt x="491" y="1361"/>
                  <a:pt x="520" y="1349"/>
                  <a:pt x="520" y="1311"/>
                </a:cubicBezTo>
                <a:cubicBezTo>
                  <a:pt x="520" y="1273"/>
                  <a:pt x="501" y="1178"/>
                  <a:pt x="484" y="1142"/>
                </a:cubicBezTo>
                <a:cubicBezTo>
                  <a:pt x="467" y="1106"/>
                  <a:pt x="435" y="1134"/>
                  <a:pt x="415" y="1094"/>
                </a:cubicBezTo>
                <a:cubicBezTo>
                  <a:pt x="395" y="1054"/>
                  <a:pt x="343" y="942"/>
                  <a:pt x="363" y="902"/>
                </a:cubicBezTo>
                <a:cubicBezTo>
                  <a:pt x="383" y="862"/>
                  <a:pt x="502" y="861"/>
                  <a:pt x="538" y="852"/>
                </a:cubicBezTo>
                <a:cubicBezTo>
                  <a:pt x="574" y="843"/>
                  <a:pt x="546" y="853"/>
                  <a:pt x="577" y="849"/>
                </a:cubicBezTo>
                <a:cubicBezTo>
                  <a:pt x="608" y="845"/>
                  <a:pt x="673" y="835"/>
                  <a:pt x="727" y="825"/>
                </a:cubicBezTo>
                <a:cubicBezTo>
                  <a:pt x="781" y="815"/>
                  <a:pt x="870" y="795"/>
                  <a:pt x="901" y="788"/>
                </a:cubicBezTo>
                <a:lnTo>
                  <a:pt x="912" y="785"/>
                </a:lnTo>
                <a:lnTo>
                  <a:pt x="919" y="771"/>
                </a:lnTo>
                <a:cubicBezTo>
                  <a:pt x="922" y="762"/>
                  <a:pt x="925" y="762"/>
                  <a:pt x="931" y="731"/>
                </a:cubicBezTo>
                <a:cubicBezTo>
                  <a:pt x="937" y="700"/>
                  <a:pt x="959" y="630"/>
                  <a:pt x="954" y="585"/>
                </a:cubicBezTo>
                <a:cubicBezTo>
                  <a:pt x="949" y="540"/>
                  <a:pt x="911" y="500"/>
                  <a:pt x="903" y="458"/>
                </a:cubicBezTo>
                <a:cubicBezTo>
                  <a:pt x="895" y="416"/>
                  <a:pt x="905" y="357"/>
                  <a:pt x="906" y="333"/>
                </a:cubicBezTo>
                <a:lnTo>
                  <a:pt x="909" y="315"/>
                </a:lnTo>
                <a:lnTo>
                  <a:pt x="900" y="318"/>
                </a:lnTo>
                <a:cubicBezTo>
                  <a:pt x="894" y="316"/>
                  <a:pt x="882" y="317"/>
                  <a:pt x="874" y="302"/>
                </a:cubicBezTo>
                <a:cubicBezTo>
                  <a:pt x="866" y="287"/>
                  <a:pt x="859" y="252"/>
                  <a:pt x="850" y="230"/>
                </a:cubicBezTo>
                <a:cubicBezTo>
                  <a:pt x="841" y="208"/>
                  <a:pt x="846" y="182"/>
                  <a:pt x="819" y="173"/>
                </a:cubicBezTo>
                <a:cubicBezTo>
                  <a:pt x="792" y="164"/>
                  <a:pt x="726" y="200"/>
                  <a:pt x="691" y="174"/>
                </a:cubicBezTo>
                <a:cubicBezTo>
                  <a:pt x="656" y="148"/>
                  <a:pt x="622" y="44"/>
                  <a:pt x="607" y="15"/>
                </a:cubicBezTo>
                <a:lnTo>
                  <a:pt x="601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527675" y="2808288"/>
            <a:ext cx="2336800" cy="3767137"/>
            <a:chOff x="3482" y="1769"/>
            <a:chExt cx="1472" cy="2373"/>
          </a:xfrm>
        </p:grpSpPr>
        <p:sp>
          <p:nvSpPr>
            <p:cNvPr id="5313" name="Freeform 31"/>
            <p:cNvSpPr>
              <a:spLocks/>
            </p:cNvSpPr>
            <p:nvPr/>
          </p:nvSpPr>
          <p:spPr bwMode="auto">
            <a:xfrm>
              <a:off x="3482" y="1769"/>
              <a:ext cx="1472" cy="2324"/>
            </a:xfrm>
            <a:custGeom>
              <a:avLst/>
              <a:gdLst>
                <a:gd name="T0" fmla="*/ 247 w 1472"/>
                <a:gd name="T1" fmla="*/ 1684 h 2324"/>
                <a:gd name="T2" fmla="*/ 265 w 1472"/>
                <a:gd name="T3" fmla="*/ 1510 h 2324"/>
                <a:gd name="T4" fmla="*/ 196 w 1472"/>
                <a:gd name="T5" fmla="*/ 1408 h 2324"/>
                <a:gd name="T6" fmla="*/ 34 w 1472"/>
                <a:gd name="T7" fmla="*/ 1303 h 2324"/>
                <a:gd name="T8" fmla="*/ 30 w 1472"/>
                <a:gd name="T9" fmla="*/ 1248 h 2324"/>
                <a:gd name="T10" fmla="*/ 247 w 1472"/>
                <a:gd name="T11" fmla="*/ 925 h 2324"/>
                <a:gd name="T12" fmla="*/ 244 w 1472"/>
                <a:gd name="T13" fmla="*/ 604 h 2324"/>
                <a:gd name="T14" fmla="*/ 456 w 1472"/>
                <a:gd name="T15" fmla="*/ 498 h 2324"/>
                <a:gd name="T16" fmla="*/ 582 w 1472"/>
                <a:gd name="T17" fmla="*/ 207 h 2324"/>
                <a:gd name="T18" fmla="*/ 985 w 1472"/>
                <a:gd name="T19" fmla="*/ 586 h 2324"/>
                <a:gd name="T20" fmla="*/ 1465 w 1472"/>
                <a:gd name="T21" fmla="*/ 700 h 2324"/>
                <a:gd name="T22" fmla="*/ 1381 w 1472"/>
                <a:gd name="T23" fmla="*/ 841 h 2324"/>
                <a:gd name="T24" fmla="*/ 1318 w 1472"/>
                <a:gd name="T25" fmla="*/ 958 h 2324"/>
                <a:gd name="T26" fmla="*/ 1294 w 1472"/>
                <a:gd name="T27" fmla="*/ 1098 h 2324"/>
                <a:gd name="T28" fmla="*/ 1234 w 1472"/>
                <a:gd name="T29" fmla="*/ 1227 h 2324"/>
                <a:gd name="T30" fmla="*/ 1203 w 1472"/>
                <a:gd name="T31" fmla="*/ 1306 h 2324"/>
                <a:gd name="T32" fmla="*/ 1255 w 1472"/>
                <a:gd name="T33" fmla="*/ 1380 h 2324"/>
                <a:gd name="T34" fmla="*/ 1113 w 1472"/>
                <a:gd name="T35" fmla="*/ 1404 h 2324"/>
                <a:gd name="T36" fmla="*/ 1063 w 1472"/>
                <a:gd name="T37" fmla="*/ 1467 h 2324"/>
                <a:gd name="T38" fmla="*/ 1076 w 1472"/>
                <a:gd name="T39" fmla="*/ 1609 h 2324"/>
                <a:gd name="T40" fmla="*/ 994 w 1472"/>
                <a:gd name="T41" fmla="*/ 1620 h 2324"/>
                <a:gd name="T42" fmla="*/ 866 w 1472"/>
                <a:gd name="T43" fmla="*/ 1611 h 2324"/>
                <a:gd name="T44" fmla="*/ 784 w 1472"/>
                <a:gd name="T45" fmla="*/ 1675 h 2324"/>
                <a:gd name="T46" fmla="*/ 796 w 1472"/>
                <a:gd name="T47" fmla="*/ 1708 h 2324"/>
                <a:gd name="T48" fmla="*/ 799 w 1472"/>
                <a:gd name="T49" fmla="*/ 1746 h 2324"/>
                <a:gd name="T50" fmla="*/ 740 w 1472"/>
                <a:gd name="T51" fmla="*/ 1743 h 2324"/>
                <a:gd name="T52" fmla="*/ 664 w 1472"/>
                <a:gd name="T53" fmla="*/ 1699 h 2324"/>
                <a:gd name="T54" fmla="*/ 643 w 1472"/>
                <a:gd name="T55" fmla="*/ 1723 h 2324"/>
                <a:gd name="T56" fmla="*/ 706 w 1472"/>
                <a:gd name="T57" fmla="*/ 1836 h 2324"/>
                <a:gd name="T58" fmla="*/ 704 w 1472"/>
                <a:gd name="T59" fmla="*/ 1893 h 2324"/>
                <a:gd name="T60" fmla="*/ 671 w 1472"/>
                <a:gd name="T61" fmla="*/ 1914 h 2324"/>
                <a:gd name="T62" fmla="*/ 665 w 1472"/>
                <a:gd name="T63" fmla="*/ 1939 h 2324"/>
                <a:gd name="T64" fmla="*/ 752 w 1472"/>
                <a:gd name="T65" fmla="*/ 1992 h 2324"/>
                <a:gd name="T66" fmla="*/ 823 w 1472"/>
                <a:gd name="T67" fmla="*/ 2106 h 2324"/>
                <a:gd name="T68" fmla="*/ 727 w 1472"/>
                <a:gd name="T69" fmla="*/ 2085 h 2324"/>
                <a:gd name="T70" fmla="*/ 754 w 1472"/>
                <a:gd name="T71" fmla="*/ 2151 h 2324"/>
                <a:gd name="T72" fmla="*/ 664 w 1472"/>
                <a:gd name="T73" fmla="*/ 2134 h 2324"/>
                <a:gd name="T74" fmla="*/ 686 w 1472"/>
                <a:gd name="T75" fmla="*/ 2223 h 2324"/>
                <a:gd name="T76" fmla="*/ 697 w 1472"/>
                <a:gd name="T77" fmla="*/ 2296 h 2324"/>
                <a:gd name="T78" fmla="*/ 652 w 1472"/>
                <a:gd name="T79" fmla="*/ 2304 h 2324"/>
                <a:gd name="T80" fmla="*/ 611 w 1472"/>
                <a:gd name="T81" fmla="*/ 2271 h 2324"/>
                <a:gd name="T82" fmla="*/ 566 w 1472"/>
                <a:gd name="T83" fmla="*/ 2257 h 2324"/>
                <a:gd name="T84" fmla="*/ 517 w 1472"/>
                <a:gd name="T85" fmla="*/ 2221 h 2324"/>
                <a:gd name="T86" fmla="*/ 468 w 1472"/>
                <a:gd name="T87" fmla="*/ 2119 h 2324"/>
                <a:gd name="T88" fmla="*/ 590 w 1472"/>
                <a:gd name="T89" fmla="*/ 2034 h 2324"/>
                <a:gd name="T90" fmla="*/ 715 w 1472"/>
                <a:gd name="T91" fmla="*/ 2053 h 2324"/>
                <a:gd name="T92" fmla="*/ 638 w 1472"/>
                <a:gd name="T93" fmla="*/ 2013 h 2324"/>
                <a:gd name="T94" fmla="*/ 541 w 1472"/>
                <a:gd name="T95" fmla="*/ 1998 h 2324"/>
                <a:gd name="T96" fmla="*/ 460 w 1472"/>
                <a:gd name="T97" fmla="*/ 2013 h 2324"/>
                <a:gd name="T98" fmla="*/ 412 w 1472"/>
                <a:gd name="T99" fmla="*/ 1949 h 2324"/>
                <a:gd name="T100" fmla="*/ 409 w 1472"/>
                <a:gd name="T101" fmla="*/ 1914 h 2324"/>
                <a:gd name="T102" fmla="*/ 332 w 1472"/>
                <a:gd name="T103" fmla="*/ 1825 h 23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72"/>
                <a:gd name="T157" fmla="*/ 0 h 2324"/>
                <a:gd name="T158" fmla="*/ 1472 w 1472"/>
                <a:gd name="T159" fmla="*/ 2324 h 23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72" h="2324">
                  <a:moveTo>
                    <a:pt x="324" y="1797"/>
                  </a:moveTo>
                  <a:cubicBezTo>
                    <a:pt x="316" y="1789"/>
                    <a:pt x="297" y="1794"/>
                    <a:pt x="282" y="1779"/>
                  </a:cubicBezTo>
                  <a:cubicBezTo>
                    <a:pt x="267" y="1764"/>
                    <a:pt x="240" y="1721"/>
                    <a:pt x="234" y="1705"/>
                  </a:cubicBezTo>
                  <a:cubicBezTo>
                    <a:pt x="228" y="1689"/>
                    <a:pt x="246" y="1696"/>
                    <a:pt x="247" y="1684"/>
                  </a:cubicBezTo>
                  <a:cubicBezTo>
                    <a:pt x="248" y="1672"/>
                    <a:pt x="238" y="1648"/>
                    <a:pt x="241" y="1633"/>
                  </a:cubicBezTo>
                  <a:cubicBezTo>
                    <a:pt x="244" y="1618"/>
                    <a:pt x="264" y="1605"/>
                    <a:pt x="265" y="1594"/>
                  </a:cubicBezTo>
                  <a:cubicBezTo>
                    <a:pt x="266" y="1583"/>
                    <a:pt x="250" y="1581"/>
                    <a:pt x="250" y="1567"/>
                  </a:cubicBezTo>
                  <a:cubicBezTo>
                    <a:pt x="250" y="1553"/>
                    <a:pt x="265" y="1525"/>
                    <a:pt x="265" y="1510"/>
                  </a:cubicBezTo>
                  <a:cubicBezTo>
                    <a:pt x="265" y="1495"/>
                    <a:pt x="255" y="1481"/>
                    <a:pt x="250" y="1474"/>
                  </a:cubicBezTo>
                  <a:cubicBezTo>
                    <a:pt x="245" y="1467"/>
                    <a:pt x="237" y="1474"/>
                    <a:pt x="234" y="1468"/>
                  </a:cubicBezTo>
                  <a:cubicBezTo>
                    <a:pt x="231" y="1462"/>
                    <a:pt x="237" y="1448"/>
                    <a:pt x="231" y="1438"/>
                  </a:cubicBezTo>
                  <a:cubicBezTo>
                    <a:pt x="225" y="1428"/>
                    <a:pt x="205" y="1420"/>
                    <a:pt x="196" y="1408"/>
                  </a:cubicBezTo>
                  <a:cubicBezTo>
                    <a:pt x="187" y="1396"/>
                    <a:pt x="187" y="1370"/>
                    <a:pt x="178" y="1363"/>
                  </a:cubicBezTo>
                  <a:cubicBezTo>
                    <a:pt x="169" y="1356"/>
                    <a:pt x="148" y="1369"/>
                    <a:pt x="139" y="1366"/>
                  </a:cubicBezTo>
                  <a:cubicBezTo>
                    <a:pt x="130" y="1363"/>
                    <a:pt x="138" y="1352"/>
                    <a:pt x="121" y="1342"/>
                  </a:cubicBezTo>
                  <a:cubicBezTo>
                    <a:pt x="104" y="1332"/>
                    <a:pt x="53" y="1314"/>
                    <a:pt x="34" y="1303"/>
                  </a:cubicBezTo>
                  <a:cubicBezTo>
                    <a:pt x="15" y="1292"/>
                    <a:pt x="0" y="1273"/>
                    <a:pt x="7" y="1273"/>
                  </a:cubicBezTo>
                  <a:cubicBezTo>
                    <a:pt x="14" y="1273"/>
                    <a:pt x="72" y="1300"/>
                    <a:pt x="78" y="1300"/>
                  </a:cubicBezTo>
                  <a:cubicBezTo>
                    <a:pt x="84" y="1300"/>
                    <a:pt x="50" y="1279"/>
                    <a:pt x="42" y="1270"/>
                  </a:cubicBezTo>
                  <a:cubicBezTo>
                    <a:pt x="34" y="1261"/>
                    <a:pt x="29" y="1253"/>
                    <a:pt x="30" y="1248"/>
                  </a:cubicBezTo>
                  <a:lnTo>
                    <a:pt x="49" y="1242"/>
                  </a:lnTo>
                  <a:cubicBezTo>
                    <a:pt x="90" y="1238"/>
                    <a:pt x="234" y="1262"/>
                    <a:pt x="277" y="1225"/>
                  </a:cubicBezTo>
                  <a:cubicBezTo>
                    <a:pt x="320" y="1188"/>
                    <a:pt x="312" y="1068"/>
                    <a:pt x="307" y="1018"/>
                  </a:cubicBezTo>
                  <a:cubicBezTo>
                    <a:pt x="302" y="968"/>
                    <a:pt x="281" y="953"/>
                    <a:pt x="247" y="925"/>
                  </a:cubicBezTo>
                  <a:cubicBezTo>
                    <a:pt x="213" y="897"/>
                    <a:pt x="135" y="877"/>
                    <a:pt x="103" y="847"/>
                  </a:cubicBezTo>
                  <a:cubicBezTo>
                    <a:pt x="71" y="817"/>
                    <a:pt x="46" y="773"/>
                    <a:pt x="52" y="745"/>
                  </a:cubicBezTo>
                  <a:cubicBezTo>
                    <a:pt x="58" y="717"/>
                    <a:pt x="107" y="699"/>
                    <a:pt x="139" y="676"/>
                  </a:cubicBezTo>
                  <a:cubicBezTo>
                    <a:pt x="171" y="653"/>
                    <a:pt x="231" y="623"/>
                    <a:pt x="244" y="604"/>
                  </a:cubicBezTo>
                  <a:cubicBezTo>
                    <a:pt x="257" y="585"/>
                    <a:pt x="202" y="569"/>
                    <a:pt x="219" y="561"/>
                  </a:cubicBezTo>
                  <a:cubicBezTo>
                    <a:pt x="236" y="553"/>
                    <a:pt x="324" y="564"/>
                    <a:pt x="345" y="555"/>
                  </a:cubicBezTo>
                  <a:cubicBezTo>
                    <a:pt x="366" y="546"/>
                    <a:pt x="324" y="516"/>
                    <a:pt x="342" y="507"/>
                  </a:cubicBezTo>
                  <a:cubicBezTo>
                    <a:pt x="360" y="498"/>
                    <a:pt x="429" y="516"/>
                    <a:pt x="456" y="498"/>
                  </a:cubicBezTo>
                  <a:cubicBezTo>
                    <a:pt x="483" y="480"/>
                    <a:pt x="504" y="475"/>
                    <a:pt x="502" y="400"/>
                  </a:cubicBezTo>
                  <a:cubicBezTo>
                    <a:pt x="500" y="325"/>
                    <a:pt x="448" y="98"/>
                    <a:pt x="445" y="49"/>
                  </a:cubicBezTo>
                  <a:cubicBezTo>
                    <a:pt x="442" y="0"/>
                    <a:pt x="460" y="77"/>
                    <a:pt x="483" y="103"/>
                  </a:cubicBezTo>
                  <a:cubicBezTo>
                    <a:pt x="506" y="129"/>
                    <a:pt x="519" y="164"/>
                    <a:pt x="582" y="207"/>
                  </a:cubicBezTo>
                  <a:cubicBezTo>
                    <a:pt x="645" y="250"/>
                    <a:pt x="808" y="330"/>
                    <a:pt x="862" y="358"/>
                  </a:cubicBezTo>
                  <a:lnTo>
                    <a:pt x="904" y="376"/>
                  </a:lnTo>
                  <a:lnTo>
                    <a:pt x="906" y="405"/>
                  </a:lnTo>
                  <a:cubicBezTo>
                    <a:pt x="919" y="440"/>
                    <a:pt x="920" y="564"/>
                    <a:pt x="985" y="586"/>
                  </a:cubicBezTo>
                  <a:cubicBezTo>
                    <a:pt x="1050" y="608"/>
                    <a:pt x="1217" y="524"/>
                    <a:pt x="1296" y="538"/>
                  </a:cubicBezTo>
                  <a:cubicBezTo>
                    <a:pt x="1375" y="552"/>
                    <a:pt x="1432" y="645"/>
                    <a:pt x="1461" y="669"/>
                  </a:cubicBezTo>
                  <a:lnTo>
                    <a:pt x="1471" y="681"/>
                  </a:lnTo>
                  <a:cubicBezTo>
                    <a:pt x="1472" y="686"/>
                    <a:pt x="1468" y="689"/>
                    <a:pt x="1465" y="700"/>
                  </a:cubicBezTo>
                  <a:cubicBezTo>
                    <a:pt x="1462" y="711"/>
                    <a:pt x="1458" y="731"/>
                    <a:pt x="1450" y="745"/>
                  </a:cubicBezTo>
                  <a:cubicBezTo>
                    <a:pt x="1442" y="759"/>
                    <a:pt x="1429" y="773"/>
                    <a:pt x="1419" y="784"/>
                  </a:cubicBezTo>
                  <a:cubicBezTo>
                    <a:pt x="1409" y="795"/>
                    <a:pt x="1393" y="803"/>
                    <a:pt x="1387" y="813"/>
                  </a:cubicBezTo>
                  <a:cubicBezTo>
                    <a:pt x="1381" y="823"/>
                    <a:pt x="1381" y="829"/>
                    <a:pt x="1381" y="841"/>
                  </a:cubicBezTo>
                  <a:cubicBezTo>
                    <a:pt x="1381" y="853"/>
                    <a:pt x="1382" y="874"/>
                    <a:pt x="1384" y="888"/>
                  </a:cubicBezTo>
                  <a:cubicBezTo>
                    <a:pt x="1386" y="902"/>
                    <a:pt x="1399" y="924"/>
                    <a:pt x="1390" y="927"/>
                  </a:cubicBezTo>
                  <a:cubicBezTo>
                    <a:pt x="1381" y="930"/>
                    <a:pt x="1341" y="904"/>
                    <a:pt x="1329" y="909"/>
                  </a:cubicBezTo>
                  <a:cubicBezTo>
                    <a:pt x="1317" y="914"/>
                    <a:pt x="1316" y="948"/>
                    <a:pt x="1318" y="958"/>
                  </a:cubicBezTo>
                  <a:cubicBezTo>
                    <a:pt x="1320" y="968"/>
                    <a:pt x="1340" y="962"/>
                    <a:pt x="1339" y="970"/>
                  </a:cubicBezTo>
                  <a:cubicBezTo>
                    <a:pt x="1338" y="978"/>
                    <a:pt x="1321" y="992"/>
                    <a:pt x="1314" y="1006"/>
                  </a:cubicBezTo>
                  <a:cubicBezTo>
                    <a:pt x="1307" y="1020"/>
                    <a:pt x="1302" y="1042"/>
                    <a:pt x="1299" y="1057"/>
                  </a:cubicBezTo>
                  <a:cubicBezTo>
                    <a:pt x="1296" y="1072"/>
                    <a:pt x="1293" y="1085"/>
                    <a:pt x="1294" y="1098"/>
                  </a:cubicBezTo>
                  <a:cubicBezTo>
                    <a:pt x="1295" y="1111"/>
                    <a:pt x="1304" y="1124"/>
                    <a:pt x="1303" y="1135"/>
                  </a:cubicBezTo>
                  <a:cubicBezTo>
                    <a:pt x="1302" y="1146"/>
                    <a:pt x="1299" y="1154"/>
                    <a:pt x="1290" y="1162"/>
                  </a:cubicBezTo>
                  <a:cubicBezTo>
                    <a:pt x="1281" y="1170"/>
                    <a:pt x="1260" y="1172"/>
                    <a:pt x="1251" y="1183"/>
                  </a:cubicBezTo>
                  <a:cubicBezTo>
                    <a:pt x="1242" y="1194"/>
                    <a:pt x="1235" y="1215"/>
                    <a:pt x="1234" y="1227"/>
                  </a:cubicBezTo>
                  <a:cubicBezTo>
                    <a:pt x="1233" y="1239"/>
                    <a:pt x="1244" y="1251"/>
                    <a:pt x="1243" y="1258"/>
                  </a:cubicBezTo>
                  <a:cubicBezTo>
                    <a:pt x="1242" y="1265"/>
                    <a:pt x="1232" y="1264"/>
                    <a:pt x="1228" y="1269"/>
                  </a:cubicBezTo>
                  <a:cubicBezTo>
                    <a:pt x="1224" y="1274"/>
                    <a:pt x="1225" y="1282"/>
                    <a:pt x="1221" y="1288"/>
                  </a:cubicBezTo>
                  <a:cubicBezTo>
                    <a:pt x="1217" y="1294"/>
                    <a:pt x="1202" y="1301"/>
                    <a:pt x="1203" y="1306"/>
                  </a:cubicBezTo>
                  <a:cubicBezTo>
                    <a:pt x="1204" y="1311"/>
                    <a:pt x="1220" y="1311"/>
                    <a:pt x="1225" y="1318"/>
                  </a:cubicBezTo>
                  <a:cubicBezTo>
                    <a:pt x="1230" y="1325"/>
                    <a:pt x="1228" y="1338"/>
                    <a:pt x="1236" y="1347"/>
                  </a:cubicBezTo>
                  <a:cubicBezTo>
                    <a:pt x="1244" y="1356"/>
                    <a:pt x="1269" y="1370"/>
                    <a:pt x="1272" y="1375"/>
                  </a:cubicBezTo>
                  <a:cubicBezTo>
                    <a:pt x="1275" y="1380"/>
                    <a:pt x="1266" y="1380"/>
                    <a:pt x="1255" y="1380"/>
                  </a:cubicBezTo>
                  <a:cubicBezTo>
                    <a:pt x="1244" y="1380"/>
                    <a:pt x="1221" y="1376"/>
                    <a:pt x="1207" y="1378"/>
                  </a:cubicBezTo>
                  <a:cubicBezTo>
                    <a:pt x="1193" y="1380"/>
                    <a:pt x="1185" y="1390"/>
                    <a:pt x="1173" y="1392"/>
                  </a:cubicBezTo>
                  <a:cubicBezTo>
                    <a:pt x="1161" y="1394"/>
                    <a:pt x="1145" y="1390"/>
                    <a:pt x="1135" y="1392"/>
                  </a:cubicBezTo>
                  <a:cubicBezTo>
                    <a:pt x="1125" y="1394"/>
                    <a:pt x="1123" y="1402"/>
                    <a:pt x="1113" y="1404"/>
                  </a:cubicBezTo>
                  <a:cubicBezTo>
                    <a:pt x="1103" y="1406"/>
                    <a:pt x="1084" y="1399"/>
                    <a:pt x="1075" y="1404"/>
                  </a:cubicBezTo>
                  <a:cubicBezTo>
                    <a:pt x="1066" y="1409"/>
                    <a:pt x="1063" y="1428"/>
                    <a:pt x="1057" y="1437"/>
                  </a:cubicBezTo>
                  <a:cubicBezTo>
                    <a:pt x="1051" y="1446"/>
                    <a:pt x="1038" y="1453"/>
                    <a:pt x="1039" y="1458"/>
                  </a:cubicBezTo>
                  <a:cubicBezTo>
                    <a:pt x="1040" y="1463"/>
                    <a:pt x="1052" y="1459"/>
                    <a:pt x="1063" y="1467"/>
                  </a:cubicBezTo>
                  <a:cubicBezTo>
                    <a:pt x="1074" y="1475"/>
                    <a:pt x="1097" y="1490"/>
                    <a:pt x="1102" y="1505"/>
                  </a:cubicBezTo>
                  <a:cubicBezTo>
                    <a:pt x="1107" y="1520"/>
                    <a:pt x="1099" y="1544"/>
                    <a:pt x="1094" y="1555"/>
                  </a:cubicBezTo>
                  <a:cubicBezTo>
                    <a:pt x="1089" y="1566"/>
                    <a:pt x="1077" y="1564"/>
                    <a:pt x="1074" y="1573"/>
                  </a:cubicBezTo>
                  <a:cubicBezTo>
                    <a:pt x="1071" y="1582"/>
                    <a:pt x="1078" y="1599"/>
                    <a:pt x="1076" y="1609"/>
                  </a:cubicBezTo>
                  <a:lnTo>
                    <a:pt x="1060" y="1635"/>
                  </a:lnTo>
                  <a:cubicBezTo>
                    <a:pt x="1054" y="1640"/>
                    <a:pt x="1046" y="1641"/>
                    <a:pt x="1040" y="1638"/>
                  </a:cubicBezTo>
                  <a:cubicBezTo>
                    <a:pt x="1034" y="1635"/>
                    <a:pt x="1029" y="1621"/>
                    <a:pt x="1021" y="1618"/>
                  </a:cubicBezTo>
                  <a:cubicBezTo>
                    <a:pt x="1013" y="1615"/>
                    <a:pt x="1000" y="1621"/>
                    <a:pt x="994" y="1620"/>
                  </a:cubicBezTo>
                  <a:cubicBezTo>
                    <a:pt x="988" y="1619"/>
                    <a:pt x="990" y="1615"/>
                    <a:pt x="982" y="1612"/>
                  </a:cubicBezTo>
                  <a:cubicBezTo>
                    <a:pt x="974" y="1609"/>
                    <a:pt x="954" y="1603"/>
                    <a:pt x="943" y="1599"/>
                  </a:cubicBezTo>
                  <a:cubicBezTo>
                    <a:pt x="932" y="1595"/>
                    <a:pt x="930" y="1588"/>
                    <a:pt x="917" y="1590"/>
                  </a:cubicBezTo>
                  <a:cubicBezTo>
                    <a:pt x="904" y="1592"/>
                    <a:pt x="878" y="1609"/>
                    <a:pt x="866" y="1611"/>
                  </a:cubicBezTo>
                  <a:cubicBezTo>
                    <a:pt x="854" y="1613"/>
                    <a:pt x="857" y="1601"/>
                    <a:pt x="847" y="1605"/>
                  </a:cubicBezTo>
                  <a:cubicBezTo>
                    <a:pt x="837" y="1609"/>
                    <a:pt x="821" y="1629"/>
                    <a:pt x="806" y="1636"/>
                  </a:cubicBezTo>
                  <a:cubicBezTo>
                    <a:pt x="791" y="1643"/>
                    <a:pt x="761" y="1642"/>
                    <a:pt x="757" y="1648"/>
                  </a:cubicBezTo>
                  <a:cubicBezTo>
                    <a:pt x="753" y="1654"/>
                    <a:pt x="775" y="1669"/>
                    <a:pt x="784" y="1675"/>
                  </a:cubicBezTo>
                  <a:cubicBezTo>
                    <a:pt x="793" y="1681"/>
                    <a:pt x="801" y="1675"/>
                    <a:pt x="811" y="1684"/>
                  </a:cubicBezTo>
                  <a:cubicBezTo>
                    <a:pt x="821" y="1693"/>
                    <a:pt x="842" y="1721"/>
                    <a:pt x="844" y="1729"/>
                  </a:cubicBezTo>
                  <a:cubicBezTo>
                    <a:pt x="846" y="1737"/>
                    <a:pt x="828" y="1737"/>
                    <a:pt x="820" y="1734"/>
                  </a:cubicBezTo>
                  <a:cubicBezTo>
                    <a:pt x="812" y="1731"/>
                    <a:pt x="805" y="1714"/>
                    <a:pt x="796" y="1708"/>
                  </a:cubicBezTo>
                  <a:cubicBezTo>
                    <a:pt x="787" y="1702"/>
                    <a:pt x="772" y="1696"/>
                    <a:pt x="767" y="1696"/>
                  </a:cubicBezTo>
                  <a:cubicBezTo>
                    <a:pt x="762" y="1696"/>
                    <a:pt x="760" y="1702"/>
                    <a:pt x="763" y="1708"/>
                  </a:cubicBezTo>
                  <a:cubicBezTo>
                    <a:pt x="766" y="1714"/>
                    <a:pt x="781" y="1725"/>
                    <a:pt x="787" y="1731"/>
                  </a:cubicBezTo>
                  <a:cubicBezTo>
                    <a:pt x="793" y="1737"/>
                    <a:pt x="798" y="1740"/>
                    <a:pt x="799" y="1746"/>
                  </a:cubicBezTo>
                  <a:cubicBezTo>
                    <a:pt x="800" y="1752"/>
                    <a:pt x="796" y="1766"/>
                    <a:pt x="793" y="1768"/>
                  </a:cubicBezTo>
                  <a:cubicBezTo>
                    <a:pt x="790" y="1770"/>
                    <a:pt x="791" y="1771"/>
                    <a:pt x="779" y="1761"/>
                  </a:cubicBezTo>
                  <a:cubicBezTo>
                    <a:pt x="767" y="1751"/>
                    <a:pt x="725" y="1708"/>
                    <a:pt x="719" y="1705"/>
                  </a:cubicBezTo>
                  <a:cubicBezTo>
                    <a:pt x="713" y="1702"/>
                    <a:pt x="733" y="1731"/>
                    <a:pt x="740" y="1743"/>
                  </a:cubicBezTo>
                  <a:cubicBezTo>
                    <a:pt x="747" y="1755"/>
                    <a:pt x="765" y="1771"/>
                    <a:pt x="761" y="1774"/>
                  </a:cubicBezTo>
                  <a:cubicBezTo>
                    <a:pt x="757" y="1777"/>
                    <a:pt x="724" y="1769"/>
                    <a:pt x="713" y="1761"/>
                  </a:cubicBezTo>
                  <a:cubicBezTo>
                    <a:pt x="702" y="1753"/>
                    <a:pt x="706" y="1739"/>
                    <a:pt x="698" y="1729"/>
                  </a:cubicBezTo>
                  <a:cubicBezTo>
                    <a:pt x="690" y="1719"/>
                    <a:pt x="670" y="1708"/>
                    <a:pt x="664" y="1699"/>
                  </a:cubicBezTo>
                  <a:cubicBezTo>
                    <a:pt x="658" y="1690"/>
                    <a:pt x="666" y="1680"/>
                    <a:pt x="664" y="1675"/>
                  </a:cubicBezTo>
                  <a:cubicBezTo>
                    <a:pt x="662" y="1670"/>
                    <a:pt x="653" y="1670"/>
                    <a:pt x="649" y="1671"/>
                  </a:cubicBezTo>
                  <a:cubicBezTo>
                    <a:pt x="645" y="1672"/>
                    <a:pt x="639" y="1674"/>
                    <a:pt x="638" y="1683"/>
                  </a:cubicBezTo>
                  <a:cubicBezTo>
                    <a:pt x="637" y="1692"/>
                    <a:pt x="644" y="1713"/>
                    <a:pt x="643" y="1723"/>
                  </a:cubicBezTo>
                  <a:cubicBezTo>
                    <a:pt x="642" y="1733"/>
                    <a:pt x="632" y="1733"/>
                    <a:pt x="634" y="1744"/>
                  </a:cubicBezTo>
                  <a:cubicBezTo>
                    <a:pt x="636" y="1755"/>
                    <a:pt x="650" y="1778"/>
                    <a:pt x="658" y="1788"/>
                  </a:cubicBezTo>
                  <a:cubicBezTo>
                    <a:pt x="666" y="1798"/>
                    <a:pt x="677" y="1795"/>
                    <a:pt x="685" y="1803"/>
                  </a:cubicBezTo>
                  <a:cubicBezTo>
                    <a:pt x="693" y="1811"/>
                    <a:pt x="701" y="1827"/>
                    <a:pt x="706" y="1836"/>
                  </a:cubicBezTo>
                  <a:cubicBezTo>
                    <a:pt x="711" y="1845"/>
                    <a:pt x="708" y="1852"/>
                    <a:pt x="713" y="1858"/>
                  </a:cubicBezTo>
                  <a:cubicBezTo>
                    <a:pt x="718" y="1864"/>
                    <a:pt x="738" y="1866"/>
                    <a:pt x="739" y="1873"/>
                  </a:cubicBezTo>
                  <a:cubicBezTo>
                    <a:pt x="740" y="1880"/>
                    <a:pt x="727" y="1897"/>
                    <a:pt x="721" y="1900"/>
                  </a:cubicBezTo>
                  <a:cubicBezTo>
                    <a:pt x="715" y="1903"/>
                    <a:pt x="708" y="1898"/>
                    <a:pt x="704" y="1893"/>
                  </a:cubicBezTo>
                  <a:cubicBezTo>
                    <a:pt x="700" y="1888"/>
                    <a:pt x="705" y="1879"/>
                    <a:pt x="700" y="1872"/>
                  </a:cubicBezTo>
                  <a:cubicBezTo>
                    <a:pt x="695" y="1865"/>
                    <a:pt x="681" y="1853"/>
                    <a:pt x="676" y="1854"/>
                  </a:cubicBezTo>
                  <a:cubicBezTo>
                    <a:pt x="671" y="1855"/>
                    <a:pt x="668" y="1868"/>
                    <a:pt x="667" y="1878"/>
                  </a:cubicBezTo>
                  <a:cubicBezTo>
                    <a:pt x="666" y="1888"/>
                    <a:pt x="677" y="1907"/>
                    <a:pt x="671" y="1914"/>
                  </a:cubicBezTo>
                  <a:cubicBezTo>
                    <a:pt x="665" y="1921"/>
                    <a:pt x="639" y="1914"/>
                    <a:pt x="631" y="1917"/>
                  </a:cubicBezTo>
                  <a:cubicBezTo>
                    <a:pt x="623" y="1920"/>
                    <a:pt x="619" y="1931"/>
                    <a:pt x="622" y="1935"/>
                  </a:cubicBezTo>
                  <a:cubicBezTo>
                    <a:pt x="625" y="1939"/>
                    <a:pt x="642" y="1941"/>
                    <a:pt x="649" y="1942"/>
                  </a:cubicBezTo>
                  <a:cubicBezTo>
                    <a:pt x="656" y="1943"/>
                    <a:pt x="658" y="1935"/>
                    <a:pt x="665" y="1939"/>
                  </a:cubicBezTo>
                  <a:cubicBezTo>
                    <a:pt x="672" y="1943"/>
                    <a:pt x="681" y="1961"/>
                    <a:pt x="688" y="1966"/>
                  </a:cubicBezTo>
                  <a:cubicBezTo>
                    <a:pt x="695" y="1971"/>
                    <a:pt x="700" y="1964"/>
                    <a:pt x="707" y="1968"/>
                  </a:cubicBezTo>
                  <a:cubicBezTo>
                    <a:pt x="714" y="1972"/>
                    <a:pt x="724" y="1985"/>
                    <a:pt x="731" y="1989"/>
                  </a:cubicBezTo>
                  <a:cubicBezTo>
                    <a:pt x="738" y="1993"/>
                    <a:pt x="746" y="1987"/>
                    <a:pt x="752" y="1992"/>
                  </a:cubicBezTo>
                  <a:cubicBezTo>
                    <a:pt x="758" y="1997"/>
                    <a:pt x="760" y="2010"/>
                    <a:pt x="769" y="2016"/>
                  </a:cubicBezTo>
                  <a:cubicBezTo>
                    <a:pt x="778" y="2022"/>
                    <a:pt x="800" y="2020"/>
                    <a:pt x="808" y="2031"/>
                  </a:cubicBezTo>
                  <a:cubicBezTo>
                    <a:pt x="816" y="2042"/>
                    <a:pt x="816" y="2073"/>
                    <a:pt x="818" y="2085"/>
                  </a:cubicBezTo>
                  <a:cubicBezTo>
                    <a:pt x="820" y="2097"/>
                    <a:pt x="824" y="2101"/>
                    <a:pt x="823" y="2106"/>
                  </a:cubicBezTo>
                  <a:cubicBezTo>
                    <a:pt x="822" y="2111"/>
                    <a:pt x="818" y="2119"/>
                    <a:pt x="812" y="2116"/>
                  </a:cubicBezTo>
                  <a:cubicBezTo>
                    <a:pt x="806" y="2113"/>
                    <a:pt x="796" y="2093"/>
                    <a:pt x="787" y="2086"/>
                  </a:cubicBezTo>
                  <a:cubicBezTo>
                    <a:pt x="778" y="2079"/>
                    <a:pt x="765" y="2076"/>
                    <a:pt x="755" y="2076"/>
                  </a:cubicBezTo>
                  <a:cubicBezTo>
                    <a:pt x="745" y="2076"/>
                    <a:pt x="736" y="2083"/>
                    <a:pt x="727" y="2085"/>
                  </a:cubicBezTo>
                  <a:cubicBezTo>
                    <a:pt x="718" y="2087"/>
                    <a:pt x="702" y="2084"/>
                    <a:pt x="701" y="2089"/>
                  </a:cubicBezTo>
                  <a:cubicBezTo>
                    <a:pt x="700" y="2094"/>
                    <a:pt x="717" y="2108"/>
                    <a:pt x="721" y="2115"/>
                  </a:cubicBezTo>
                  <a:cubicBezTo>
                    <a:pt x="725" y="2122"/>
                    <a:pt x="720" y="2128"/>
                    <a:pt x="725" y="2134"/>
                  </a:cubicBezTo>
                  <a:cubicBezTo>
                    <a:pt x="730" y="2140"/>
                    <a:pt x="755" y="2144"/>
                    <a:pt x="754" y="2151"/>
                  </a:cubicBezTo>
                  <a:cubicBezTo>
                    <a:pt x="753" y="2158"/>
                    <a:pt x="726" y="2175"/>
                    <a:pt x="719" y="2176"/>
                  </a:cubicBezTo>
                  <a:cubicBezTo>
                    <a:pt x="712" y="2177"/>
                    <a:pt x="716" y="2159"/>
                    <a:pt x="710" y="2154"/>
                  </a:cubicBezTo>
                  <a:cubicBezTo>
                    <a:pt x="704" y="2149"/>
                    <a:pt x="691" y="2148"/>
                    <a:pt x="683" y="2145"/>
                  </a:cubicBezTo>
                  <a:cubicBezTo>
                    <a:pt x="675" y="2142"/>
                    <a:pt x="668" y="2134"/>
                    <a:pt x="664" y="2134"/>
                  </a:cubicBezTo>
                  <a:cubicBezTo>
                    <a:pt x="660" y="2134"/>
                    <a:pt x="655" y="2135"/>
                    <a:pt x="656" y="2143"/>
                  </a:cubicBezTo>
                  <a:cubicBezTo>
                    <a:pt x="657" y="2151"/>
                    <a:pt x="663" y="2174"/>
                    <a:pt x="668" y="2184"/>
                  </a:cubicBezTo>
                  <a:cubicBezTo>
                    <a:pt x="673" y="2194"/>
                    <a:pt x="685" y="2197"/>
                    <a:pt x="688" y="2203"/>
                  </a:cubicBezTo>
                  <a:cubicBezTo>
                    <a:pt x="691" y="2209"/>
                    <a:pt x="682" y="2209"/>
                    <a:pt x="686" y="2223"/>
                  </a:cubicBezTo>
                  <a:cubicBezTo>
                    <a:pt x="690" y="2237"/>
                    <a:pt x="707" y="2275"/>
                    <a:pt x="713" y="2289"/>
                  </a:cubicBezTo>
                  <a:cubicBezTo>
                    <a:pt x="719" y="2303"/>
                    <a:pt x="727" y="2301"/>
                    <a:pt x="725" y="2305"/>
                  </a:cubicBezTo>
                  <a:cubicBezTo>
                    <a:pt x="723" y="2309"/>
                    <a:pt x="708" y="2317"/>
                    <a:pt x="703" y="2316"/>
                  </a:cubicBezTo>
                  <a:cubicBezTo>
                    <a:pt x="698" y="2315"/>
                    <a:pt x="702" y="2301"/>
                    <a:pt x="697" y="2296"/>
                  </a:cubicBezTo>
                  <a:cubicBezTo>
                    <a:pt x="692" y="2291"/>
                    <a:pt x="678" y="2290"/>
                    <a:pt x="673" y="2284"/>
                  </a:cubicBezTo>
                  <a:cubicBezTo>
                    <a:pt x="668" y="2278"/>
                    <a:pt x="671" y="2258"/>
                    <a:pt x="667" y="2257"/>
                  </a:cubicBezTo>
                  <a:cubicBezTo>
                    <a:pt x="663" y="2256"/>
                    <a:pt x="652" y="2272"/>
                    <a:pt x="650" y="2280"/>
                  </a:cubicBezTo>
                  <a:cubicBezTo>
                    <a:pt x="648" y="2288"/>
                    <a:pt x="655" y="2297"/>
                    <a:pt x="652" y="2304"/>
                  </a:cubicBezTo>
                  <a:cubicBezTo>
                    <a:pt x="649" y="2311"/>
                    <a:pt x="640" y="2324"/>
                    <a:pt x="634" y="2323"/>
                  </a:cubicBezTo>
                  <a:cubicBezTo>
                    <a:pt x="628" y="2322"/>
                    <a:pt x="615" y="2306"/>
                    <a:pt x="613" y="2299"/>
                  </a:cubicBezTo>
                  <a:cubicBezTo>
                    <a:pt x="611" y="2292"/>
                    <a:pt x="620" y="2283"/>
                    <a:pt x="620" y="2278"/>
                  </a:cubicBezTo>
                  <a:cubicBezTo>
                    <a:pt x="620" y="2273"/>
                    <a:pt x="613" y="2275"/>
                    <a:pt x="611" y="2271"/>
                  </a:cubicBezTo>
                  <a:cubicBezTo>
                    <a:pt x="609" y="2267"/>
                    <a:pt x="613" y="2258"/>
                    <a:pt x="610" y="2254"/>
                  </a:cubicBezTo>
                  <a:cubicBezTo>
                    <a:pt x="607" y="2250"/>
                    <a:pt x="598" y="2249"/>
                    <a:pt x="592" y="2245"/>
                  </a:cubicBezTo>
                  <a:cubicBezTo>
                    <a:pt x="586" y="2241"/>
                    <a:pt x="578" y="2227"/>
                    <a:pt x="574" y="2229"/>
                  </a:cubicBezTo>
                  <a:cubicBezTo>
                    <a:pt x="570" y="2231"/>
                    <a:pt x="565" y="2249"/>
                    <a:pt x="566" y="2257"/>
                  </a:cubicBezTo>
                  <a:cubicBezTo>
                    <a:pt x="567" y="2265"/>
                    <a:pt x="580" y="2278"/>
                    <a:pt x="578" y="2280"/>
                  </a:cubicBezTo>
                  <a:cubicBezTo>
                    <a:pt x="576" y="2282"/>
                    <a:pt x="563" y="2280"/>
                    <a:pt x="556" y="2273"/>
                  </a:cubicBezTo>
                  <a:cubicBezTo>
                    <a:pt x="549" y="2266"/>
                    <a:pt x="542" y="2246"/>
                    <a:pt x="536" y="2237"/>
                  </a:cubicBezTo>
                  <a:cubicBezTo>
                    <a:pt x="530" y="2228"/>
                    <a:pt x="518" y="2230"/>
                    <a:pt x="517" y="2221"/>
                  </a:cubicBezTo>
                  <a:cubicBezTo>
                    <a:pt x="516" y="2212"/>
                    <a:pt x="527" y="2192"/>
                    <a:pt x="528" y="2183"/>
                  </a:cubicBezTo>
                  <a:lnTo>
                    <a:pt x="524" y="2169"/>
                  </a:lnTo>
                  <a:cubicBezTo>
                    <a:pt x="518" y="2161"/>
                    <a:pt x="503" y="2143"/>
                    <a:pt x="494" y="2135"/>
                  </a:cubicBezTo>
                  <a:lnTo>
                    <a:pt x="468" y="2119"/>
                  </a:lnTo>
                  <a:cubicBezTo>
                    <a:pt x="463" y="2112"/>
                    <a:pt x="457" y="2105"/>
                    <a:pt x="461" y="2095"/>
                  </a:cubicBezTo>
                  <a:cubicBezTo>
                    <a:pt x="465" y="2085"/>
                    <a:pt x="488" y="2069"/>
                    <a:pt x="493" y="2059"/>
                  </a:cubicBezTo>
                  <a:lnTo>
                    <a:pt x="492" y="2037"/>
                  </a:lnTo>
                  <a:cubicBezTo>
                    <a:pt x="508" y="2033"/>
                    <a:pt x="566" y="2030"/>
                    <a:pt x="590" y="2034"/>
                  </a:cubicBezTo>
                  <a:cubicBezTo>
                    <a:pt x="614" y="2038"/>
                    <a:pt x="624" y="2057"/>
                    <a:pt x="635" y="2061"/>
                  </a:cubicBezTo>
                  <a:lnTo>
                    <a:pt x="655" y="2056"/>
                  </a:lnTo>
                  <a:cubicBezTo>
                    <a:pt x="665" y="2059"/>
                    <a:pt x="684" y="2081"/>
                    <a:pt x="694" y="2080"/>
                  </a:cubicBezTo>
                  <a:cubicBezTo>
                    <a:pt x="704" y="2079"/>
                    <a:pt x="715" y="2059"/>
                    <a:pt x="715" y="2053"/>
                  </a:cubicBezTo>
                  <a:lnTo>
                    <a:pt x="691" y="2041"/>
                  </a:lnTo>
                  <a:lnTo>
                    <a:pt x="674" y="2040"/>
                  </a:lnTo>
                  <a:lnTo>
                    <a:pt x="668" y="2025"/>
                  </a:lnTo>
                  <a:cubicBezTo>
                    <a:pt x="662" y="2021"/>
                    <a:pt x="646" y="2015"/>
                    <a:pt x="638" y="2013"/>
                  </a:cubicBezTo>
                  <a:lnTo>
                    <a:pt x="619" y="2014"/>
                  </a:lnTo>
                  <a:cubicBezTo>
                    <a:pt x="610" y="2013"/>
                    <a:pt x="596" y="2005"/>
                    <a:pt x="586" y="2004"/>
                  </a:cubicBezTo>
                  <a:cubicBezTo>
                    <a:pt x="576" y="2003"/>
                    <a:pt x="566" y="2012"/>
                    <a:pt x="559" y="2011"/>
                  </a:cubicBezTo>
                  <a:cubicBezTo>
                    <a:pt x="552" y="2010"/>
                    <a:pt x="547" y="1999"/>
                    <a:pt x="541" y="1998"/>
                  </a:cubicBezTo>
                  <a:cubicBezTo>
                    <a:pt x="535" y="1997"/>
                    <a:pt x="528" y="2007"/>
                    <a:pt x="523" y="2007"/>
                  </a:cubicBezTo>
                  <a:lnTo>
                    <a:pt x="512" y="1999"/>
                  </a:lnTo>
                  <a:cubicBezTo>
                    <a:pt x="508" y="2001"/>
                    <a:pt x="509" y="2014"/>
                    <a:pt x="500" y="2016"/>
                  </a:cubicBezTo>
                  <a:cubicBezTo>
                    <a:pt x="491" y="2018"/>
                    <a:pt x="468" y="2018"/>
                    <a:pt x="460" y="2013"/>
                  </a:cubicBezTo>
                  <a:cubicBezTo>
                    <a:pt x="452" y="2008"/>
                    <a:pt x="455" y="1989"/>
                    <a:pt x="452" y="1983"/>
                  </a:cubicBezTo>
                  <a:lnTo>
                    <a:pt x="440" y="1975"/>
                  </a:lnTo>
                  <a:lnTo>
                    <a:pt x="434" y="1961"/>
                  </a:lnTo>
                  <a:cubicBezTo>
                    <a:pt x="429" y="1957"/>
                    <a:pt x="412" y="1955"/>
                    <a:pt x="412" y="1949"/>
                  </a:cubicBezTo>
                  <a:cubicBezTo>
                    <a:pt x="412" y="1943"/>
                    <a:pt x="425" y="1927"/>
                    <a:pt x="434" y="1924"/>
                  </a:cubicBezTo>
                  <a:cubicBezTo>
                    <a:pt x="443" y="1921"/>
                    <a:pt x="465" y="1934"/>
                    <a:pt x="466" y="1932"/>
                  </a:cubicBezTo>
                  <a:cubicBezTo>
                    <a:pt x="467" y="1930"/>
                    <a:pt x="452" y="1912"/>
                    <a:pt x="443" y="1909"/>
                  </a:cubicBezTo>
                  <a:cubicBezTo>
                    <a:pt x="434" y="1906"/>
                    <a:pt x="418" y="1916"/>
                    <a:pt x="409" y="1914"/>
                  </a:cubicBezTo>
                  <a:lnTo>
                    <a:pt x="390" y="1899"/>
                  </a:lnTo>
                  <a:cubicBezTo>
                    <a:pt x="382" y="1891"/>
                    <a:pt x="368" y="1872"/>
                    <a:pt x="362" y="1863"/>
                  </a:cubicBezTo>
                  <a:lnTo>
                    <a:pt x="354" y="1841"/>
                  </a:lnTo>
                  <a:lnTo>
                    <a:pt x="332" y="1825"/>
                  </a:lnTo>
                  <a:lnTo>
                    <a:pt x="324" y="1797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4" name="Freeform 32"/>
            <p:cNvSpPr>
              <a:spLocks/>
            </p:cNvSpPr>
            <p:nvPr/>
          </p:nvSpPr>
          <p:spPr bwMode="auto">
            <a:xfrm>
              <a:off x="4159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5" name="Freeform 33"/>
            <p:cNvSpPr>
              <a:spLocks/>
            </p:cNvSpPr>
            <p:nvPr/>
          </p:nvSpPr>
          <p:spPr bwMode="auto">
            <a:xfrm>
              <a:off x="4372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6" name="Freeform 34"/>
            <p:cNvSpPr>
              <a:spLocks/>
            </p:cNvSpPr>
            <p:nvPr/>
          </p:nvSpPr>
          <p:spPr bwMode="auto">
            <a:xfrm>
              <a:off x="4437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7" name="Freeform 35"/>
            <p:cNvSpPr>
              <a:spLocks/>
            </p:cNvSpPr>
            <p:nvPr/>
          </p:nvSpPr>
          <p:spPr bwMode="auto">
            <a:xfrm>
              <a:off x="4340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4363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4338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4360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4413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4159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4479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4" name="Freeform 42"/>
            <p:cNvSpPr>
              <a:spLocks/>
            </p:cNvSpPr>
            <p:nvPr/>
          </p:nvSpPr>
          <p:spPr bwMode="auto">
            <a:xfrm>
              <a:off x="4574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5" name="Freeform 43"/>
            <p:cNvSpPr>
              <a:spLocks/>
            </p:cNvSpPr>
            <p:nvPr/>
          </p:nvSpPr>
          <p:spPr bwMode="auto">
            <a:xfrm>
              <a:off x="4536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6" name="Freeform 44"/>
            <p:cNvSpPr>
              <a:spLocks/>
            </p:cNvSpPr>
            <p:nvPr/>
          </p:nvSpPr>
          <p:spPr bwMode="auto">
            <a:xfrm>
              <a:off x="4486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7" name="Freeform 45"/>
            <p:cNvSpPr>
              <a:spLocks/>
            </p:cNvSpPr>
            <p:nvPr/>
          </p:nvSpPr>
          <p:spPr bwMode="auto">
            <a:xfrm>
              <a:off x="4350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8" name="Freeform 46"/>
            <p:cNvSpPr>
              <a:spLocks/>
            </p:cNvSpPr>
            <p:nvPr/>
          </p:nvSpPr>
          <p:spPr bwMode="auto">
            <a:xfrm>
              <a:off x="4522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9" name="Freeform 47"/>
            <p:cNvSpPr>
              <a:spLocks/>
            </p:cNvSpPr>
            <p:nvPr/>
          </p:nvSpPr>
          <p:spPr bwMode="auto">
            <a:xfrm>
              <a:off x="4502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0" name="Freeform 48"/>
            <p:cNvSpPr>
              <a:spLocks/>
            </p:cNvSpPr>
            <p:nvPr/>
          </p:nvSpPr>
          <p:spPr bwMode="auto">
            <a:xfrm>
              <a:off x="4401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1" name="Freeform 49"/>
            <p:cNvSpPr>
              <a:spLocks/>
            </p:cNvSpPr>
            <p:nvPr/>
          </p:nvSpPr>
          <p:spPr bwMode="auto">
            <a:xfrm>
              <a:off x="4247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4279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3" name="Freeform 51"/>
            <p:cNvSpPr>
              <a:spLocks/>
            </p:cNvSpPr>
            <p:nvPr/>
          </p:nvSpPr>
          <p:spPr bwMode="auto">
            <a:xfrm>
              <a:off x="4476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4" name="Freeform 52"/>
            <p:cNvSpPr>
              <a:spLocks/>
            </p:cNvSpPr>
            <p:nvPr/>
          </p:nvSpPr>
          <p:spPr bwMode="auto">
            <a:xfrm>
              <a:off x="4450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5" name="Freeform 53"/>
            <p:cNvSpPr>
              <a:spLocks/>
            </p:cNvSpPr>
            <p:nvPr/>
          </p:nvSpPr>
          <p:spPr bwMode="auto">
            <a:xfrm>
              <a:off x="4336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6" name="Freeform 54"/>
            <p:cNvSpPr>
              <a:spLocks/>
            </p:cNvSpPr>
            <p:nvPr/>
          </p:nvSpPr>
          <p:spPr bwMode="auto">
            <a:xfrm>
              <a:off x="4445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7" name="Freeform 55"/>
            <p:cNvSpPr>
              <a:spLocks/>
            </p:cNvSpPr>
            <p:nvPr/>
          </p:nvSpPr>
          <p:spPr bwMode="auto">
            <a:xfrm>
              <a:off x="4392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8" name="Freeform 56"/>
            <p:cNvSpPr>
              <a:spLocks/>
            </p:cNvSpPr>
            <p:nvPr/>
          </p:nvSpPr>
          <p:spPr bwMode="auto">
            <a:xfrm>
              <a:off x="4488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9" name="Freeform 57"/>
            <p:cNvSpPr>
              <a:spLocks/>
            </p:cNvSpPr>
            <p:nvPr/>
          </p:nvSpPr>
          <p:spPr bwMode="auto">
            <a:xfrm>
              <a:off x="4486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0" name="Freeform 58"/>
            <p:cNvSpPr>
              <a:spLocks/>
            </p:cNvSpPr>
            <p:nvPr/>
          </p:nvSpPr>
          <p:spPr bwMode="auto">
            <a:xfrm>
              <a:off x="4462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1" name="Freeform 59"/>
            <p:cNvSpPr>
              <a:spLocks/>
            </p:cNvSpPr>
            <p:nvPr/>
          </p:nvSpPr>
          <p:spPr bwMode="auto">
            <a:xfrm>
              <a:off x="4300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2" name="Freeform 60"/>
            <p:cNvSpPr>
              <a:spLocks/>
            </p:cNvSpPr>
            <p:nvPr/>
          </p:nvSpPr>
          <p:spPr bwMode="auto">
            <a:xfrm>
              <a:off x="4353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9" name="Freeform 62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63"/>
          <p:cNvSpPr>
            <a:spLocks/>
          </p:cNvSpPr>
          <p:nvPr/>
        </p:nvSpPr>
        <p:spPr bwMode="auto">
          <a:xfrm>
            <a:off x="5216525" y="1728788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64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65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66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67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68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7" y="164"/>
                  <a:pt x="140" y="158"/>
                </a:cubicBezTo>
                <a:cubicBezTo>
                  <a:pt x="163" y="152"/>
                  <a:pt x="180" y="163"/>
                  <a:pt x="199" y="169"/>
                </a:cubicBezTo>
                <a:cubicBezTo>
                  <a:pt x="218" y="175"/>
                  <a:pt x="239" y="185"/>
                  <a:pt x="254" y="193"/>
                </a:cubicBezTo>
                <a:cubicBezTo>
                  <a:pt x="269" y="201"/>
                  <a:pt x="278" y="207"/>
                  <a:pt x="290" y="215"/>
                </a:cubicBezTo>
                <a:cubicBezTo>
                  <a:pt x="302" y="223"/>
                  <a:pt x="309" y="234"/>
                  <a:pt x="326" y="241"/>
                </a:cubicBezTo>
                <a:cubicBezTo>
                  <a:pt x="343" y="248"/>
                  <a:pt x="381" y="269"/>
                  <a:pt x="394" y="259"/>
                </a:cubicBezTo>
                <a:cubicBezTo>
                  <a:pt x="407" y="249"/>
                  <a:pt x="421" y="213"/>
                  <a:pt x="406" y="181"/>
                </a:cubicBezTo>
                <a:cubicBezTo>
                  <a:pt x="391" y="149"/>
                  <a:pt x="309" y="85"/>
                  <a:pt x="302" y="69"/>
                </a:cubicBezTo>
                <a:cubicBezTo>
                  <a:pt x="295" y="53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Freeform 69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5"/>
              <a:gd name="T163" fmla="*/ 0 h 1068"/>
              <a:gd name="T164" fmla="*/ 1345 w 1345"/>
              <a:gd name="T165" fmla="*/ 1068 h 10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57" y="763"/>
                  <a:pt x="289" y="761"/>
                </a:cubicBezTo>
                <a:cubicBezTo>
                  <a:pt x="321" y="759"/>
                  <a:pt x="362" y="782"/>
                  <a:pt x="393" y="797"/>
                </a:cubicBezTo>
                <a:cubicBezTo>
                  <a:pt x="424" y="812"/>
                  <a:pt x="453" y="841"/>
                  <a:pt x="477" y="852"/>
                </a:cubicBezTo>
                <a:cubicBezTo>
                  <a:pt x="501" y="863"/>
                  <a:pt x="527" y="874"/>
                  <a:pt x="538" y="863"/>
                </a:cubicBezTo>
                <a:cubicBezTo>
                  <a:pt x="549" y="852"/>
                  <a:pt x="562" y="815"/>
                  <a:pt x="546" y="783"/>
                </a:cubicBezTo>
                <a:cubicBezTo>
                  <a:pt x="530" y="751"/>
                  <a:pt x="451" y="688"/>
                  <a:pt x="444" y="672"/>
                </a:cubicBezTo>
                <a:cubicBezTo>
                  <a:pt x="437" y="656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Freeform 70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58" name="Picture 71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" name="Picture 72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2213" y="7254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3" name="Picture 73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7463" y="9286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4" name="Picture 74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0013" y="11572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5" name="Picture 75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1613" y="24590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6" name="Picture 76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61313" y="2732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7" name="Picture 77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4213" y="2998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8" name="Picture 78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2513" y="3379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6" name="Picture 79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7" name="Picture 80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8" name="Picture 81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2" name="Picture 8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5" name="Picture 85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05738" y="33416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71" name="Picture 86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3125" y="200660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7" name="Picture 87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4088" y="28146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4948238" y="5070475"/>
            <a:ext cx="207962" cy="219075"/>
            <a:chOff x="3117" y="3194"/>
            <a:chExt cx="131" cy="138"/>
          </a:xfrm>
        </p:grpSpPr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3117" y="3194"/>
              <a:ext cx="122" cy="126"/>
            </a:xfrm>
            <a:custGeom>
              <a:avLst/>
              <a:gdLst>
                <a:gd name="T0" fmla="*/ 122 w 122"/>
                <a:gd name="T1" fmla="*/ 0 h 126"/>
                <a:gd name="T2" fmla="*/ 59 w 122"/>
                <a:gd name="T3" fmla="*/ 55 h 126"/>
                <a:gd name="T4" fmla="*/ 0 w 122"/>
                <a:gd name="T5" fmla="*/ 126 h 126"/>
                <a:gd name="T6" fmla="*/ 0 60000 65536"/>
                <a:gd name="T7" fmla="*/ 0 60000 65536"/>
                <a:gd name="T8" fmla="*/ 0 60000 65536"/>
                <a:gd name="T9" fmla="*/ 0 w 122"/>
                <a:gd name="T10" fmla="*/ 0 h 126"/>
                <a:gd name="T11" fmla="*/ 122 w 122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126">
                  <a:moveTo>
                    <a:pt x="122" y="0"/>
                  </a:moveTo>
                  <a:lnTo>
                    <a:pt x="59" y="55"/>
                  </a:lnTo>
                  <a:lnTo>
                    <a:pt x="0" y="12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90"/>
            <p:cNvSpPr>
              <a:spLocks/>
            </p:cNvSpPr>
            <p:nvPr/>
          </p:nvSpPr>
          <p:spPr bwMode="auto">
            <a:xfrm>
              <a:off x="3177" y="3246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15 w 15"/>
                <a:gd name="T3" fmla="*/ 15 h 15"/>
                <a:gd name="T4" fmla="*/ 0 60000 65536"/>
                <a:gd name="T5" fmla="*/ 0 60000 65536"/>
                <a:gd name="T6" fmla="*/ 0 w 15"/>
                <a:gd name="T7" fmla="*/ 0 h 15"/>
                <a:gd name="T8" fmla="*/ 15 w 1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5">
                  <a:moveTo>
                    <a:pt x="0" y="0"/>
                  </a:moveTo>
                  <a:lnTo>
                    <a:pt x="15" y="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91"/>
            <p:cNvSpPr>
              <a:spLocks noChangeShapeType="1"/>
            </p:cNvSpPr>
            <p:nvPr/>
          </p:nvSpPr>
          <p:spPr bwMode="auto">
            <a:xfrm>
              <a:off x="3165" y="3262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5" name="Line 92"/>
            <p:cNvSpPr>
              <a:spLocks noChangeShapeType="1"/>
            </p:cNvSpPr>
            <p:nvPr/>
          </p:nvSpPr>
          <p:spPr bwMode="auto">
            <a:xfrm>
              <a:off x="3152" y="3277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6" name="Line 93"/>
            <p:cNvSpPr>
              <a:spLocks noChangeShapeType="1"/>
            </p:cNvSpPr>
            <p:nvPr/>
          </p:nvSpPr>
          <p:spPr bwMode="auto">
            <a:xfrm>
              <a:off x="3140" y="3289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7" name="Freeform 94"/>
            <p:cNvSpPr>
              <a:spLocks/>
            </p:cNvSpPr>
            <p:nvPr/>
          </p:nvSpPr>
          <p:spPr bwMode="auto">
            <a:xfrm>
              <a:off x="3129" y="3301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8" name="Freeform 95"/>
            <p:cNvSpPr>
              <a:spLocks/>
            </p:cNvSpPr>
            <p:nvPr/>
          </p:nvSpPr>
          <p:spPr bwMode="auto">
            <a:xfrm>
              <a:off x="3118" y="3316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9" name="Freeform 96"/>
            <p:cNvSpPr>
              <a:spLocks/>
            </p:cNvSpPr>
            <p:nvPr/>
          </p:nvSpPr>
          <p:spPr bwMode="auto">
            <a:xfrm>
              <a:off x="3191" y="3231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0 60000 65536"/>
                <a:gd name="T5" fmla="*/ 0 60000 65536"/>
                <a:gd name="T6" fmla="*/ 0 w 17"/>
                <a:gd name="T7" fmla="*/ 0 h 16"/>
                <a:gd name="T8" fmla="*/ 17 w 17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0" name="Freeform 97"/>
            <p:cNvSpPr>
              <a:spLocks/>
            </p:cNvSpPr>
            <p:nvPr/>
          </p:nvSpPr>
          <p:spPr bwMode="auto">
            <a:xfrm>
              <a:off x="3206" y="3224"/>
              <a:ext cx="15" cy="16"/>
            </a:xfrm>
            <a:custGeom>
              <a:avLst/>
              <a:gdLst>
                <a:gd name="T0" fmla="*/ 0 w 15"/>
                <a:gd name="T1" fmla="*/ 0 h 16"/>
                <a:gd name="T2" fmla="*/ 15 w 15"/>
                <a:gd name="T3" fmla="*/ 16 h 16"/>
                <a:gd name="T4" fmla="*/ 0 60000 65536"/>
                <a:gd name="T5" fmla="*/ 0 60000 65536"/>
                <a:gd name="T6" fmla="*/ 0 w 15"/>
                <a:gd name="T7" fmla="*/ 0 h 16"/>
                <a:gd name="T8" fmla="*/ 15 w 15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6">
                  <a:moveTo>
                    <a:pt x="0" y="0"/>
                  </a:moveTo>
                  <a:lnTo>
                    <a:pt x="15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1" name="Freeform 98"/>
            <p:cNvSpPr>
              <a:spLocks/>
            </p:cNvSpPr>
            <p:nvPr/>
          </p:nvSpPr>
          <p:spPr bwMode="auto">
            <a:xfrm>
              <a:off x="3217" y="3209"/>
              <a:ext cx="15" cy="19"/>
            </a:xfrm>
            <a:custGeom>
              <a:avLst/>
              <a:gdLst>
                <a:gd name="T0" fmla="*/ 0 w 15"/>
                <a:gd name="T1" fmla="*/ 0 h 19"/>
                <a:gd name="T2" fmla="*/ 15 w 15"/>
                <a:gd name="T3" fmla="*/ 19 h 19"/>
                <a:gd name="T4" fmla="*/ 0 60000 65536"/>
                <a:gd name="T5" fmla="*/ 0 60000 65536"/>
                <a:gd name="T6" fmla="*/ 0 w 15"/>
                <a:gd name="T7" fmla="*/ 0 h 19"/>
                <a:gd name="T8" fmla="*/ 15 w 15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9">
                  <a:moveTo>
                    <a:pt x="0" y="0"/>
                  </a:moveTo>
                  <a:lnTo>
                    <a:pt x="15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2" name="Freeform 99"/>
            <p:cNvSpPr>
              <a:spLocks/>
            </p:cNvSpPr>
            <p:nvPr/>
          </p:nvSpPr>
          <p:spPr bwMode="auto">
            <a:xfrm>
              <a:off x="3230" y="3196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8 w 18"/>
                <a:gd name="T3" fmla="*/ 17 h 17"/>
                <a:gd name="T4" fmla="*/ 0 60000 65536"/>
                <a:gd name="T5" fmla="*/ 0 60000 65536"/>
                <a:gd name="T6" fmla="*/ 0 w 18"/>
                <a:gd name="T7" fmla="*/ 0 h 17"/>
                <a:gd name="T8" fmla="*/ 18 w 18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7">
                  <a:moveTo>
                    <a:pt x="0" y="0"/>
                  </a:moveTo>
                  <a:lnTo>
                    <a:pt x="18" y="1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5072063" y="5168900"/>
            <a:ext cx="249237" cy="119063"/>
            <a:chOff x="1602" y="1680"/>
            <a:chExt cx="157" cy="75"/>
          </a:xfrm>
        </p:grpSpPr>
        <p:pic>
          <p:nvPicPr>
            <p:cNvPr id="5300" name="Picture 107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301" name="Rectangle 108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4916488" y="5267325"/>
            <a:ext cx="230187" cy="134938"/>
            <a:chOff x="2684" y="3747"/>
            <a:chExt cx="145" cy="85"/>
          </a:xfrm>
        </p:grpSpPr>
        <p:pic>
          <p:nvPicPr>
            <p:cNvPr id="5298" name="Picture 110" descr="us-flag-stars-top-r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9" name="Rectangle 11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32" name="AutoShape 112"/>
          <p:cNvSpPr>
            <a:spLocks noChangeArrowheads="1"/>
          </p:cNvSpPr>
          <p:nvPr/>
        </p:nvSpPr>
        <p:spPr bwMode="auto">
          <a:xfrm>
            <a:off x="4651375" y="5414963"/>
            <a:ext cx="311150" cy="15557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Clark</a:t>
            </a:r>
          </a:p>
        </p:txBody>
      </p:sp>
      <p:sp>
        <p:nvSpPr>
          <p:cNvPr id="5233" name="AutoShape 113"/>
          <p:cNvSpPr>
            <a:spLocks noChangeArrowheads="1"/>
          </p:cNvSpPr>
          <p:nvPr/>
        </p:nvSpPr>
        <p:spPr bwMode="auto">
          <a:xfrm>
            <a:off x="5157788" y="54213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15t</a:t>
            </a:r>
            <a:r>
              <a:rPr lang="cs-CZ" sz="800" b="1">
                <a:solidFill>
                  <a:srgbClr val="FF0000"/>
                </a:solidFill>
              </a:rPr>
              <a:t>.</a:t>
            </a:r>
            <a:r>
              <a:rPr lang="en-US" sz="800" b="1">
                <a:solidFill>
                  <a:srgbClr val="FF0000"/>
                </a:solidFill>
              </a:rPr>
              <a:t>Ar</a:t>
            </a:r>
            <a:r>
              <a:rPr lang="cs-CZ" sz="800" b="1">
                <a:solidFill>
                  <a:srgbClr val="FF0000"/>
                </a:solidFill>
              </a:rPr>
              <a:t>ádní 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pic>
        <p:nvPicPr>
          <p:cNvPr id="5235" name="Picture 115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51375" y="5016500"/>
            <a:ext cx="80963" cy="492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39" name="Freeform 119"/>
          <p:cNvSpPr>
            <a:spLocks/>
          </p:cNvSpPr>
          <p:nvPr/>
        </p:nvSpPr>
        <p:spPr bwMode="auto">
          <a:xfrm>
            <a:off x="4645025" y="5186363"/>
            <a:ext cx="260350" cy="227012"/>
          </a:xfrm>
          <a:custGeom>
            <a:avLst/>
            <a:gdLst>
              <a:gd name="T0" fmla="*/ 2147483647 w 164"/>
              <a:gd name="T1" fmla="*/ 2147483647 h 143"/>
              <a:gd name="T2" fmla="*/ 2147483647 w 164"/>
              <a:gd name="T3" fmla="*/ 2147483647 h 143"/>
              <a:gd name="T4" fmla="*/ 2147483647 w 164"/>
              <a:gd name="T5" fmla="*/ 2147483647 h 143"/>
              <a:gd name="T6" fmla="*/ 2147483647 w 164"/>
              <a:gd name="T7" fmla="*/ 0 h 143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143"/>
              <a:gd name="T14" fmla="*/ 164 w 164"/>
              <a:gd name="T15" fmla="*/ 143 h 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143">
                <a:moveTo>
                  <a:pt x="164" y="143"/>
                </a:moveTo>
                <a:cubicBezTo>
                  <a:pt x="145" y="140"/>
                  <a:pt x="76" y="138"/>
                  <a:pt x="49" y="126"/>
                </a:cubicBezTo>
                <a:cubicBezTo>
                  <a:pt x="22" y="114"/>
                  <a:pt x="4" y="89"/>
                  <a:pt x="2" y="68"/>
                </a:cubicBezTo>
                <a:cubicBezTo>
                  <a:pt x="0" y="47"/>
                  <a:pt x="31" y="14"/>
                  <a:pt x="38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5240" name="Picture 120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5663" y="5145088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43" name="Picture 123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62525" y="501808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133"/>
          <p:cNvGrpSpPr>
            <a:grpSpLocks/>
          </p:cNvGrpSpPr>
          <p:nvPr/>
        </p:nvGrpSpPr>
        <p:grpSpPr bwMode="auto">
          <a:xfrm>
            <a:off x="2586038" y="2495550"/>
            <a:ext cx="230187" cy="144463"/>
            <a:chOff x="1097" y="1904"/>
            <a:chExt cx="145" cy="91"/>
          </a:xfrm>
        </p:grpSpPr>
        <p:pic>
          <p:nvPicPr>
            <p:cNvPr id="5296" name="Picture 134" descr="us-flag-stars-top-r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97" y="190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7" name="Rectangle 135"/>
            <p:cNvSpPr>
              <a:spLocks noChangeArrowheads="1"/>
            </p:cNvSpPr>
            <p:nvPr/>
          </p:nvSpPr>
          <p:spPr bwMode="auto">
            <a:xfrm>
              <a:off x="1186" y="1920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2908300" y="2505075"/>
            <a:ext cx="249238" cy="119063"/>
            <a:chOff x="2272" y="1678"/>
            <a:chExt cx="157" cy="75"/>
          </a:xfrm>
        </p:grpSpPr>
        <p:pic>
          <p:nvPicPr>
            <p:cNvPr id="5294" name="Picture 137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5" name="Rectangle 138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259" name="AutoShape 139"/>
          <p:cNvSpPr>
            <a:spLocks noChangeArrowheads="1"/>
          </p:cNvSpPr>
          <p:nvPr/>
        </p:nvSpPr>
        <p:spPr bwMode="auto">
          <a:xfrm>
            <a:off x="2465388" y="2259013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grpSp>
        <p:nvGrpSpPr>
          <p:cNvPr id="11" name="Group 176"/>
          <p:cNvGrpSpPr>
            <a:grpSpLocks/>
          </p:cNvGrpSpPr>
          <p:nvPr/>
        </p:nvGrpSpPr>
        <p:grpSpPr bwMode="auto">
          <a:xfrm>
            <a:off x="2619375" y="2752725"/>
            <a:ext cx="106363" cy="127000"/>
            <a:chOff x="1103" y="3509"/>
            <a:chExt cx="343" cy="410"/>
          </a:xfrm>
        </p:grpSpPr>
        <p:sp>
          <p:nvSpPr>
            <p:cNvPr id="5289" name="Freeform 177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0" name="Line 178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1" name="Line 179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2" name="Line 180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3" name="Line 181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03" name="Freeform 183"/>
          <p:cNvSpPr>
            <a:spLocks/>
          </p:cNvSpPr>
          <p:nvPr/>
        </p:nvSpPr>
        <p:spPr bwMode="auto">
          <a:xfrm rot="5400000">
            <a:off x="2583656" y="2239169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04" name="Freeform 184"/>
          <p:cNvSpPr>
            <a:spLocks/>
          </p:cNvSpPr>
          <p:nvPr/>
        </p:nvSpPr>
        <p:spPr bwMode="auto">
          <a:xfrm rot="6839730">
            <a:off x="2955131" y="2267744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2" name="Group 185"/>
          <p:cNvGrpSpPr>
            <a:grpSpLocks/>
          </p:cNvGrpSpPr>
          <p:nvPr/>
        </p:nvGrpSpPr>
        <p:grpSpPr bwMode="auto">
          <a:xfrm>
            <a:off x="2657475" y="2771775"/>
            <a:ext cx="106363" cy="127000"/>
            <a:chOff x="1103" y="3509"/>
            <a:chExt cx="343" cy="410"/>
          </a:xfrm>
        </p:grpSpPr>
        <p:sp>
          <p:nvSpPr>
            <p:cNvPr id="5284" name="Freeform 186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5" name="Line 187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6" name="Line 188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7" name="Line 189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8" name="Line 190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2828925" y="2790825"/>
            <a:ext cx="106363" cy="127000"/>
            <a:chOff x="1103" y="3509"/>
            <a:chExt cx="343" cy="410"/>
          </a:xfrm>
        </p:grpSpPr>
        <p:sp>
          <p:nvSpPr>
            <p:cNvPr id="5279" name="Freeform 192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0" name="Line 193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1" name="Line 194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2" name="Line 195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3" name="Line 196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18" name="Freeform 198"/>
          <p:cNvSpPr>
            <a:spLocks/>
          </p:cNvSpPr>
          <p:nvPr/>
        </p:nvSpPr>
        <p:spPr bwMode="auto">
          <a:xfrm>
            <a:off x="2714625" y="2571750"/>
            <a:ext cx="47625" cy="228600"/>
          </a:xfrm>
          <a:custGeom>
            <a:avLst/>
            <a:gdLst>
              <a:gd name="T0" fmla="*/ 0 w 30"/>
              <a:gd name="T1" fmla="*/ 0 h 144"/>
              <a:gd name="T2" fmla="*/ 2147483647 w 30"/>
              <a:gd name="T3" fmla="*/ 2147483647 h 144"/>
              <a:gd name="T4" fmla="*/ 2147483647 w 30"/>
              <a:gd name="T5" fmla="*/ 2147483647 h 144"/>
              <a:gd name="T6" fmla="*/ 0 60000 65536"/>
              <a:gd name="T7" fmla="*/ 0 60000 65536"/>
              <a:gd name="T8" fmla="*/ 0 60000 65536"/>
              <a:gd name="T9" fmla="*/ 0 w 30"/>
              <a:gd name="T10" fmla="*/ 0 h 144"/>
              <a:gd name="T11" fmla="*/ 30 w 3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44">
                <a:moveTo>
                  <a:pt x="0" y="0"/>
                </a:moveTo>
                <a:cubicBezTo>
                  <a:pt x="5" y="8"/>
                  <a:pt x="26" y="22"/>
                  <a:pt x="28" y="46"/>
                </a:cubicBezTo>
                <a:cubicBezTo>
                  <a:pt x="30" y="70"/>
                  <a:pt x="15" y="124"/>
                  <a:pt x="12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19" name="Freeform 199"/>
          <p:cNvSpPr>
            <a:spLocks/>
          </p:cNvSpPr>
          <p:nvPr/>
        </p:nvSpPr>
        <p:spPr bwMode="auto">
          <a:xfrm>
            <a:off x="2809875" y="2593975"/>
            <a:ext cx="196850" cy="231775"/>
          </a:xfrm>
          <a:custGeom>
            <a:avLst/>
            <a:gdLst>
              <a:gd name="T0" fmla="*/ 2147483647 w 124"/>
              <a:gd name="T1" fmla="*/ 0 h 146"/>
              <a:gd name="T2" fmla="*/ 2147483647 w 124"/>
              <a:gd name="T3" fmla="*/ 2147483647 h 146"/>
              <a:gd name="T4" fmla="*/ 0 w 124"/>
              <a:gd name="T5" fmla="*/ 2147483647 h 146"/>
              <a:gd name="T6" fmla="*/ 0 60000 65536"/>
              <a:gd name="T7" fmla="*/ 0 60000 65536"/>
              <a:gd name="T8" fmla="*/ 0 60000 65536"/>
              <a:gd name="T9" fmla="*/ 0 w 124"/>
              <a:gd name="T10" fmla="*/ 0 h 146"/>
              <a:gd name="T11" fmla="*/ 124 w 12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46">
                <a:moveTo>
                  <a:pt x="124" y="0"/>
                </a:moveTo>
                <a:cubicBezTo>
                  <a:pt x="114" y="8"/>
                  <a:pt x="83" y="22"/>
                  <a:pt x="62" y="46"/>
                </a:cubicBezTo>
                <a:cubicBezTo>
                  <a:pt x="41" y="70"/>
                  <a:pt x="13" y="125"/>
                  <a:pt x="0" y="14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0" name="AutoShape 200"/>
          <p:cNvSpPr>
            <a:spLocks noChangeArrowheads="1"/>
          </p:cNvSpPr>
          <p:nvPr/>
        </p:nvSpPr>
        <p:spPr bwMode="auto">
          <a:xfrm>
            <a:off x="2566988" y="26606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21" name="AutoShape 201"/>
          <p:cNvSpPr>
            <a:spLocks noChangeArrowheads="1"/>
          </p:cNvSpPr>
          <p:nvPr/>
        </p:nvSpPr>
        <p:spPr bwMode="auto">
          <a:xfrm>
            <a:off x="2686050" y="26733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322" name="Picture 202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81288" y="2805113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3" name="Picture 203" descr="union-jac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78125" y="2843213"/>
            <a:ext cx="90488" cy="42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04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5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6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9" name="Picture 207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0" name="Picture 208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201" name="Picture 209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8" name="Picture 21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3" name="Picture 211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2" name="Picture 21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7875" y="4783138"/>
            <a:ext cx="2936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3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5" name="AutoShape 255"/>
          <p:cNvSpPr>
            <a:spLocks noChangeArrowheads="1"/>
          </p:cNvSpPr>
          <p:nvPr/>
        </p:nvSpPr>
        <p:spPr bwMode="auto">
          <a:xfrm>
            <a:off x="2968625" y="2836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0" name="Picture 259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8" name="Picture 261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72" name="AutoShape 252"/>
          <p:cNvSpPr>
            <a:spLocks noChangeArrowheads="1"/>
          </p:cNvSpPr>
          <p:nvPr/>
        </p:nvSpPr>
        <p:spPr bwMode="auto">
          <a:xfrm>
            <a:off x="3201988" y="26717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238" name="Picture 118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94250" y="51355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36" name="Freeform 116"/>
          <p:cNvSpPr>
            <a:spLocks/>
          </p:cNvSpPr>
          <p:nvPr/>
        </p:nvSpPr>
        <p:spPr bwMode="auto">
          <a:xfrm>
            <a:off x="4732338" y="5080000"/>
            <a:ext cx="306387" cy="258763"/>
          </a:xfrm>
          <a:custGeom>
            <a:avLst/>
            <a:gdLst>
              <a:gd name="T0" fmla="*/ 2147483647 w 193"/>
              <a:gd name="T1" fmla="*/ 2147483647 h 163"/>
              <a:gd name="T2" fmla="*/ 2147483647 w 193"/>
              <a:gd name="T3" fmla="*/ 2147483647 h 163"/>
              <a:gd name="T4" fmla="*/ 0 w 193"/>
              <a:gd name="T5" fmla="*/ 0 h 163"/>
              <a:gd name="T6" fmla="*/ 0 60000 65536"/>
              <a:gd name="T7" fmla="*/ 0 60000 65536"/>
              <a:gd name="T8" fmla="*/ 0 60000 65536"/>
              <a:gd name="T9" fmla="*/ 0 w 193"/>
              <a:gd name="T10" fmla="*/ 0 h 163"/>
              <a:gd name="T11" fmla="*/ 193 w 193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163">
                <a:moveTo>
                  <a:pt x="186" y="163"/>
                </a:moveTo>
                <a:cubicBezTo>
                  <a:pt x="182" y="157"/>
                  <a:pt x="193" y="154"/>
                  <a:pt x="162" y="127"/>
                </a:cubicBezTo>
                <a:cubicBezTo>
                  <a:pt x="131" y="100"/>
                  <a:pt x="34" y="27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82" name="AutoShape 262"/>
          <p:cNvSpPr>
            <a:spLocks noChangeArrowheads="1"/>
          </p:cNvSpPr>
          <p:nvPr/>
        </p:nvSpPr>
        <p:spPr bwMode="auto">
          <a:xfrm>
            <a:off x="4373563" y="42687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4" name="AutoShape 264"/>
          <p:cNvSpPr>
            <a:spLocks noChangeArrowheads="1"/>
          </p:cNvSpPr>
          <p:nvPr/>
        </p:nvSpPr>
        <p:spPr bwMode="auto">
          <a:xfrm>
            <a:off x="4325938" y="4727575"/>
            <a:ext cx="76517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en-US" sz="800" b="1" baseline="30000">
                <a:solidFill>
                  <a:srgbClr val="FF0000"/>
                </a:solidFill>
              </a:rPr>
              <a:t>t</a:t>
            </a:r>
            <a:r>
              <a:rPr lang="cs-CZ" sz="800" b="1">
                <a:solidFill>
                  <a:srgbClr val="FF0000"/>
                </a:solidFill>
              </a:rPr>
              <a:t>.Armádní 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sp>
        <p:nvSpPr>
          <p:cNvPr id="5385" name="AutoShape 265"/>
          <p:cNvSpPr>
            <a:spLocks noChangeArrowheads="1"/>
          </p:cNvSpPr>
          <p:nvPr/>
        </p:nvSpPr>
        <p:spPr bwMode="auto">
          <a:xfrm>
            <a:off x="7094538" y="11080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6" name="AutoShape 266"/>
          <p:cNvSpPr>
            <a:spLocks noChangeArrowheads="1"/>
          </p:cNvSpPr>
          <p:nvPr/>
        </p:nvSpPr>
        <p:spPr bwMode="auto">
          <a:xfrm>
            <a:off x="6970713" y="28575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7" name="AutoShape 267"/>
          <p:cNvSpPr>
            <a:spLocks noChangeArrowheads="1"/>
          </p:cNvSpPr>
          <p:nvPr/>
        </p:nvSpPr>
        <p:spPr bwMode="auto">
          <a:xfrm>
            <a:off x="7339013" y="34258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1" name="Freeform 121"/>
          <p:cNvSpPr>
            <a:spLocks/>
          </p:cNvSpPr>
          <p:nvPr/>
        </p:nvSpPr>
        <p:spPr bwMode="auto">
          <a:xfrm>
            <a:off x="4708525" y="5165725"/>
            <a:ext cx="161925" cy="17463"/>
          </a:xfrm>
          <a:custGeom>
            <a:avLst/>
            <a:gdLst>
              <a:gd name="T0" fmla="*/ 2147483647 w 102"/>
              <a:gd name="T1" fmla="*/ 2147483647 h 11"/>
              <a:gd name="T2" fmla="*/ 2147483647 w 102"/>
              <a:gd name="T3" fmla="*/ 2147483647 h 11"/>
              <a:gd name="T4" fmla="*/ 0 w 102"/>
              <a:gd name="T5" fmla="*/ 2147483647 h 11"/>
              <a:gd name="T6" fmla="*/ 0 60000 65536"/>
              <a:gd name="T7" fmla="*/ 0 60000 65536"/>
              <a:gd name="T8" fmla="*/ 0 60000 65536"/>
              <a:gd name="T9" fmla="*/ 0 w 102"/>
              <a:gd name="T10" fmla="*/ 0 h 11"/>
              <a:gd name="T11" fmla="*/ 102 w 10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1">
                <a:moveTo>
                  <a:pt x="102" y="11"/>
                </a:moveTo>
                <a:cubicBezTo>
                  <a:pt x="98" y="9"/>
                  <a:pt x="92" y="2"/>
                  <a:pt x="75" y="1"/>
                </a:cubicBezTo>
                <a:cubicBezTo>
                  <a:pt x="58" y="0"/>
                  <a:pt x="16" y="6"/>
                  <a:pt x="0" y="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42" name="Freeform 122"/>
          <p:cNvSpPr>
            <a:spLocks/>
          </p:cNvSpPr>
          <p:nvPr/>
        </p:nvSpPr>
        <p:spPr bwMode="auto">
          <a:xfrm>
            <a:off x="4895850" y="5208588"/>
            <a:ext cx="147638" cy="149225"/>
          </a:xfrm>
          <a:custGeom>
            <a:avLst/>
            <a:gdLst>
              <a:gd name="T0" fmla="*/ 2147483647 w 93"/>
              <a:gd name="T1" fmla="*/ 2147483647 h 94"/>
              <a:gd name="T2" fmla="*/ 2147483647 w 93"/>
              <a:gd name="T3" fmla="*/ 2147483647 h 94"/>
              <a:gd name="T4" fmla="*/ 0 w 93"/>
              <a:gd name="T5" fmla="*/ 0 h 94"/>
              <a:gd name="T6" fmla="*/ 0 60000 65536"/>
              <a:gd name="T7" fmla="*/ 0 60000 65536"/>
              <a:gd name="T8" fmla="*/ 0 60000 65536"/>
              <a:gd name="T9" fmla="*/ 0 w 93"/>
              <a:gd name="T10" fmla="*/ 0 h 94"/>
              <a:gd name="T11" fmla="*/ 93 w 93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94">
                <a:moveTo>
                  <a:pt x="93" y="94"/>
                </a:moveTo>
                <a:cubicBezTo>
                  <a:pt x="89" y="88"/>
                  <a:pt x="84" y="74"/>
                  <a:pt x="69" y="58"/>
                </a:cubicBezTo>
                <a:cubicBezTo>
                  <a:pt x="54" y="42"/>
                  <a:pt x="14" y="12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44" name="AutoShape 124"/>
          <p:cNvSpPr>
            <a:spLocks noChangeArrowheads="1"/>
          </p:cNvSpPr>
          <p:nvPr/>
        </p:nvSpPr>
        <p:spPr bwMode="auto">
          <a:xfrm>
            <a:off x="4527550" y="48863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5" name="AutoShape 125"/>
          <p:cNvSpPr>
            <a:spLocks noChangeArrowheads="1"/>
          </p:cNvSpPr>
          <p:nvPr/>
        </p:nvSpPr>
        <p:spPr bwMode="auto">
          <a:xfrm>
            <a:off x="4543425" y="50419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6" name="AutoShape 126"/>
          <p:cNvSpPr>
            <a:spLocks noChangeArrowheads="1"/>
          </p:cNvSpPr>
          <p:nvPr/>
        </p:nvSpPr>
        <p:spPr bwMode="auto">
          <a:xfrm>
            <a:off x="4586288" y="50593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7" name="AutoShape 127"/>
          <p:cNvSpPr>
            <a:spLocks noChangeArrowheads="1"/>
          </p:cNvSpPr>
          <p:nvPr/>
        </p:nvSpPr>
        <p:spPr bwMode="auto">
          <a:xfrm>
            <a:off x="4760913" y="50768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8" name="AutoShape 128"/>
          <p:cNvSpPr>
            <a:spLocks noChangeArrowheads="1"/>
          </p:cNvSpPr>
          <p:nvPr/>
        </p:nvSpPr>
        <p:spPr bwMode="auto">
          <a:xfrm>
            <a:off x="4832350" y="51069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3" name="AutoShape 263"/>
          <p:cNvSpPr>
            <a:spLocks noChangeArrowheads="1"/>
          </p:cNvSpPr>
          <p:nvPr/>
        </p:nvSpPr>
        <p:spPr bwMode="auto">
          <a:xfrm>
            <a:off x="4891088" y="498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225" name="Picture 27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77" name="AutoShape 257"/>
          <p:cNvSpPr>
            <a:spLocks noChangeArrowheads="1"/>
          </p:cNvSpPr>
          <p:nvPr/>
        </p:nvSpPr>
        <p:spPr bwMode="auto">
          <a:xfrm>
            <a:off x="2714625" y="28908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27" name="Freeform 271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8" name="Freeform 272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9" name="Freeform 273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30" name="Freeform 274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31" name="Freeform 275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" name="Freeform 276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97" name="AutoShape 277"/>
          <p:cNvSpPr>
            <a:spLocks noChangeArrowheads="1"/>
          </p:cNvSpPr>
          <p:nvPr/>
        </p:nvSpPr>
        <p:spPr bwMode="auto">
          <a:xfrm>
            <a:off x="5367338" y="5129213"/>
            <a:ext cx="709612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5302" name="Freeform 182"/>
          <p:cNvSpPr>
            <a:spLocks/>
          </p:cNvSpPr>
          <p:nvPr/>
        </p:nvSpPr>
        <p:spPr bwMode="auto">
          <a:xfrm rot="8869727">
            <a:off x="2924175" y="2227263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74" name="Freeform 254"/>
          <p:cNvSpPr>
            <a:spLocks/>
          </p:cNvSpPr>
          <p:nvPr/>
        </p:nvSpPr>
        <p:spPr bwMode="auto">
          <a:xfrm rot="10060017">
            <a:off x="2765425" y="2160588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76" name="Freeform 256"/>
          <p:cNvSpPr>
            <a:spLocks/>
          </p:cNvSpPr>
          <p:nvPr/>
        </p:nvSpPr>
        <p:spPr bwMode="auto">
          <a:xfrm rot="10590115">
            <a:off x="2663825" y="2265363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4" name="Group 289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5159" name="Group 280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5277" name="Oval 281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5278" name="Picture 282" descr="Square_Transparent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76" name="Text Box 283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160" name="Group 284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5161" name="Group 285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5273" name="Oval 286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5274" name="Picture 287" descr="Square_Transparent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72" name="Text Box 288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sp>
        <p:nvSpPr>
          <p:cNvPr id="5410" name="Freeform 290"/>
          <p:cNvSpPr>
            <a:spLocks/>
          </p:cNvSpPr>
          <p:nvPr/>
        </p:nvSpPr>
        <p:spPr bwMode="auto">
          <a:xfrm>
            <a:off x="4010025" y="3160713"/>
            <a:ext cx="3584575" cy="2079625"/>
          </a:xfrm>
          <a:custGeom>
            <a:avLst/>
            <a:gdLst>
              <a:gd name="T0" fmla="*/ 2147483647 w 2258"/>
              <a:gd name="T1" fmla="*/ 2147483647 h 1310"/>
              <a:gd name="T2" fmla="*/ 2147483647 w 2258"/>
              <a:gd name="T3" fmla="*/ 2147483647 h 1310"/>
              <a:gd name="T4" fmla="*/ 2147483647 w 2258"/>
              <a:gd name="T5" fmla="*/ 2147483647 h 1310"/>
              <a:gd name="T6" fmla="*/ 2147483647 w 2258"/>
              <a:gd name="T7" fmla="*/ 2147483647 h 1310"/>
              <a:gd name="T8" fmla="*/ 2147483647 w 2258"/>
              <a:gd name="T9" fmla="*/ 2147483647 h 1310"/>
              <a:gd name="T10" fmla="*/ 2147483647 w 2258"/>
              <a:gd name="T11" fmla="*/ 2147483647 h 1310"/>
              <a:gd name="T12" fmla="*/ 2147483647 w 2258"/>
              <a:gd name="T13" fmla="*/ 2147483647 h 1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8"/>
              <a:gd name="T22" fmla="*/ 0 h 1310"/>
              <a:gd name="T23" fmla="*/ 2258 w 2258"/>
              <a:gd name="T24" fmla="*/ 1310 h 13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8" h="1310">
                <a:moveTo>
                  <a:pt x="865" y="1310"/>
                </a:moveTo>
                <a:lnTo>
                  <a:pt x="198" y="565"/>
                </a:lnTo>
                <a:cubicBezTo>
                  <a:pt x="71" y="361"/>
                  <a:pt x="0" y="170"/>
                  <a:pt x="102" y="85"/>
                </a:cubicBezTo>
                <a:cubicBezTo>
                  <a:pt x="204" y="0"/>
                  <a:pt x="555" y="15"/>
                  <a:pt x="810" y="55"/>
                </a:cubicBezTo>
                <a:cubicBezTo>
                  <a:pt x="1065" y="95"/>
                  <a:pt x="1412" y="207"/>
                  <a:pt x="1632" y="325"/>
                </a:cubicBezTo>
                <a:cubicBezTo>
                  <a:pt x="1852" y="443"/>
                  <a:pt x="2258" y="599"/>
                  <a:pt x="2130" y="763"/>
                </a:cubicBezTo>
                <a:lnTo>
                  <a:pt x="865" y="1310"/>
                </a:lnTo>
                <a:close/>
              </a:path>
            </a:pathLst>
          </a:custGeom>
          <a:solidFill>
            <a:srgbClr val="000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11" name="Freeform 291"/>
          <p:cNvSpPr>
            <a:spLocks/>
          </p:cNvSpPr>
          <p:nvPr/>
        </p:nvSpPr>
        <p:spPr bwMode="auto">
          <a:xfrm>
            <a:off x="3362325" y="1914525"/>
            <a:ext cx="2192338" cy="1376363"/>
          </a:xfrm>
          <a:custGeom>
            <a:avLst/>
            <a:gdLst>
              <a:gd name="T0" fmla="*/ 0 w 1381"/>
              <a:gd name="T1" fmla="*/ 2147483647 h 867"/>
              <a:gd name="T2" fmla="*/ 2147483647 w 1381"/>
              <a:gd name="T3" fmla="*/ 2147483647 h 867"/>
              <a:gd name="T4" fmla="*/ 2147483647 w 1381"/>
              <a:gd name="T5" fmla="*/ 2147483647 h 867"/>
              <a:gd name="T6" fmla="*/ 2147483647 w 1381"/>
              <a:gd name="T7" fmla="*/ 2147483647 h 867"/>
              <a:gd name="T8" fmla="*/ 2147483647 w 1381"/>
              <a:gd name="T9" fmla="*/ 2147483647 h 867"/>
              <a:gd name="T10" fmla="*/ 0 w 1381"/>
              <a:gd name="T11" fmla="*/ 2147483647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1"/>
              <a:gd name="T19" fmla="*/ 0 h 867"/>
              <a:gd name="T20" fmla="*/ 1381 w 1381"/>
              <a:gd name="T21" fmla="*/ 867 h 8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1" h="867">
                <a:moveTo>
                  <a:pt x="0" y="174"/>
                </a:moveTo>
                <a:lnTo>
                  <a:pt x="624" y="48"/>
                </a:lnTo>
                <a:cubicBezTo>
                  <a:pt x="834" y="37"/>
                  <a:pt x="1157" y="0"/>
                  <a:pt x="1260" y="108"/>
                </a:cubicBezTo>
                <a:cubicBezTo>
                  <a:pt x="1363" y="216"/>
                  <a:pt x="1381" y="584"/>
                  <a:pt x="1242" y="696"/>
                </a:cubicBezTo>
                <a:cubicBezTo>
                  <a:pt x="1103" y="808"/>
                  <a:pt x="633" y="867"/>
                  <a:pt x="426" y="780"/>
                </a:cubicBezTo>
                <a:lnTo>
                  <a:pt x="0" y="174"/>
                </a:lnTo>
                <a:close/>
              </a:path>
            </a:pathLst>
          </a:custGeom>
          <a:solidFill>
            <a:srgbClr val="000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12" name="AutoShape 292"/>
          <p:cNvSpPr>
            <a:spLocks noChangeArrowheads="1"/>
          </p:cNvSpPr>
          <p:nvPr/>
        </p:nvSpPr>
        <p:spPr bwMode="auto">
          <a:xfrm>
            <a:off x="4140200" y="2493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3" name="AutoShape 293"/>
          <p:cNvSpPr>
            <a:spLocks noChangeArrowheads="1"/>
          </p:cNvSpPr>
          <p:nvPr/>
        </p:nvSpPr>
        <p:spPr bwMode="auto">
          <a:xfrm>
            <a:off x="4292600" y="26463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4" name="AutoShape 294"/>
          <p:cNvSpPr>
            <a:spLocks noChangeArrowheads="1"/>
          </p:cNvSpPr>
          <p:nvPr/>
        </p:nvSpPr>
        <p:spPr bwMode="auto">
          <a:xfrm>
            <a:off x="4730750" y="25796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5" name="AutoShape 295"/>
          <p:cNvSpPr>
            <a:spLocks noChangeArrowheads="1"/>
          </p:cNvSpPr>
          <p:nvPr/>
        </p:nvSpPr>
        <p:spPr bwMode="auto">
          <a:xfrm>
            <a:off x="4244975" y="33226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6" name="AutoShape 296"/>
          <p:cNvSpPr>
            <a:spLocks noChangeArrowheads="1"/>
          </p:cNvSpPr>
          <p:nvPr/>
        </p:nvSpPr>
        <p:spPr bwMode="auto">
          <a:xfrm>
            <a:off x="4635500" y="33416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7" name="AutoShape 297"/>
          <p:cNvSpPr>
            <a:spLocks noChangeArrowheads="1"/>
          </p:cNvSpPr>
          <p:nvPr/>
        </p:nvSpPr>
        <p:spPr bwMode="auto">
          <a:xfrm>
            <a:off x="5149850" y="3598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8" name="AutoShape 298"/>
          <p:cNvSpPr>
            <a:spLocks noChangeArrowheads="1"/>
          </p:cNvSpPr>
          <p:nvPr/>
        </p:nvSpPr>
        <p:spPr bwMode="auto">
          <a:xfrm>
            <a:off x="7016750" y="41322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9" name="AutoShape 299"/>
          <p:cNvSpPr>
            <a:spLocks noChangeArrowheads="1"/>
          </p:cNvSpPr>
          <p:nvPr/>
        </p:nvSpPr>
        <p:spPr bwMode="auto">
          <a:xfrm>
            <a:off x="4425950" y="39131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0" name="AutoShape 300"/>
          <p:cNvSpPr>
            <a:spLocks noChangeArrowheads="1"/>
          </p:cNvSpPr>
          <p:nvPr/>
        </p:nvSpPr>
        <p:spPr bwMode="auto">
          <a:xfrm>
            <a:off x="4244975" y="2284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1" name="AutoShape 301"/>
          <p:cNvSpPr>
            <a:spLocks noChangeArrowheads="1"/>
          </p:cNvSpPr>
          <p:nvPr/>
        </p:nvSpPr>
        <p:spPr bwMode="auto">
          <a:xfrm>
            <a:off x="4949825" y="2322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2" name="AutoShape 302"/>
          <p:cNvSpPr>
            <a:spLocks noChangeArrowheads="1"/>
          </p:cNvSpPr>
          <p:nvPr/>
        </p:nvSpPr>
        <p:spPr bwMode="auto">
          <a:xfrm>
            <a:off x="4521200" y="27320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7" name="Freeform 307"/>
          <p:cNvSpPr>
            <a:spLocks/>
          </p:cNvSpPr>
          <p:nvPr/>
        </p:nvSpPr>
        <p:spPr bwMode="auto">
          <a:xfrm rot="-6902509">
            <a:off x="5037932" y="2447131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8" name="Freeform 308"/>
          <p:cNvSpPr>
            <a:spLocks/>
          </p:cNvSpPr>
          <p:nvPr/>
        </p:nvSpPr>
        <p:spPr bwMode="auto">
          <a:xfrm rot="7210762">
            <a:off x="4109245" y="3101181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9" name="AutoShape 309"/>
          <p:cNvSpPr>
            <a:spLocks noChangeArrowheads="1"/>
          </p:cNvSpPr>
          <p:nvPr/>
        </p:nvSpPr>
        <p:spPr bwMode="auto">
          <a:xfrm>
            <a:off x="4191000" y="2709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0" name="AutoShape 310"/>
          <p:cNvSpPr>
            <a:spLocks noChangeArrowheads="1"/>
          </p:cNvSpPr>
          <p:nvPr/>
        </p:nvSpPr>
        <p:spPr bwMode="auto">
          <a:xfrm>
            <a:off x="4435475" y="33099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1" name="AutoShape 311"/>
          <p:cNvSpPr>
            <a:spLocks noChangeArrowheads="1"/>
          </p:cNvSpPr>
          <p:nvPr/>
        </p:nvSpPr>
        <p:spPr bwMode="auto">
          <a:xfrm>
            <a:off x="4822825" y="244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2" name="AutoShape 312"/>
          <p:cNvSpPr>
            <a:spLocks noChangeArrowheads="1"/>
          </p:cNvSpPr>
          <p:nvPr/>
        </p:nvSpPr>
        <p:spPr bwMode="auto">
          <a:xfrm>
            <a:off x="4195763" y="31273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3" name="Freeform 303"/>
          <p:cNvSpPr>
            <a:spLocks/>
          </p:cNvSpPr>
          <p:nvPr/>
        </p:nvSpPr>
        <p:spPr bwMode="auto">
          <a:xfrm rot="9181981">
            <a:off x="5133975" y="5010150"/>
            <a:ext cx="511175" cy="306388"/>
          </a:xfrm>
          <a:custGeom>
            <a:avLst/>
            <a:gdLst>
              <a:gd name="T0" fmla="*/ 2147483647 w 993"/>
              <a:gd name="T1" fmla="*/ 2147483647 h 595"/>
              <a:gd name="T2" fmla="*/ 2147483647 w 993"/>
              <a:gd name="T3" fmla="*/ 2147483647 h 595"/>
              <a:gd name="T4" fmla="*/ 2147483647 w 993"/>
              <a:gd name="T5" fmla="*/ 2147483647 h 595"/>
              <a:gd name="T6" fmla="*/ 2147483647 w 993"/>
              <a:gd name="T7" fmla="*/ 2147483647 h 595"/>
              <a:gd name="T8" fmla="*/ 2147483647 w 993"/>
              <a:gd name="T9" fmla="*/ 2147483647 h 595"/>
              <a:gd name="T10" fmla="*/ 2147483647 w 993"/>
              <a:gd name="T11" fmla="*/ 2147483647 h 595"/>
              <a:gd name="T12" fmla="*/ 2147483647 w 993"/>
              <a:gd name="T13" fmla="*/ 2147483647 h 595"/>
              <a:gd name="T14" fmla="*/ 2147483647 w 993"/>
              <a:gd name="T15" fmla="*/ 2147483647 h 595"/>
              <a:gd name="T16" fmla="*/ 2147483647 w 993"/>
              <a:gd name="T17" fmla="*/ 2147483647 h 595"/>
              <a:gd name="T18" fmla="*/ 2147483647 w 993"/>
              <a:gd name="T19" fmla="*/ 2147483647 h 595"/>
              <a:gd name="T20" fmla="*/ 2147483647 w 993"/>
              <a:gd name="T21" fmla="*/ 2147483647 h 595"/>
              <a:gd name="T22" fmla="*/ 2147483647 w 993"/>
              <a:gd name="T23" fmla="*/ 2147483647 h 595"/>
              <a:gd name="T24" fmla="*/ 2147483647 w 993"/>
              <a:gd name="T25" fmla="*/ 2147483647 h 595"/>
              <a:gd name="T26" fmla="*/ 2147483647 w 993"/>
              <a:gd name="T27" fmla="*/ 2147483647 h 595"/>
              <a:gd name="T28" fmla="*/ 2147483647 w 993"/>
              <a:gd name="T29" fmla="*/ 2147483647 h 595"/>
              <a:gd name="T30" fmla="*/ 2147483647 w 993"/>
              <a:gd name="T31" fmla="*/ 2147483647 h 595"/>
              <a:gd name="T32" fmla="*/ 2147483647 w 993"/>
              <a:gd name="T33" fmla="*/ 2147483647 h 595"/>
              <a:gd name="T34" fmla="*/ 2147483647 w 993"/>
              <a:gd name="T35" fmla="*/ 2147483647 h 595"/>
              <a:gd name="T36" fmla="*/ 2147483647 w 993"/>
              <a:gd name="T37" fmla="*/ 2147483647 h 595"/>
              <a:gd name="T38" fmla="*/ 2147483647 w 993"/>
              <a:gd name="T39" fmla="*/ 2147483647 h 595"/>
              <a:gd name="T40" fmla="*/ 2147483647 w 993"/>
              <a:gd name="T41" fmla="*/ 2147483647 h 595"/>
              <a:gd name="T42" fmla="*/ 2147483647 w 993"/>
              <a:gd name="T43" fmla="*/ 2147483647 h 595"/>
              <a:gd name="T44" fmla="*/ 2147483647 w 993"/>
              <a:gd name="T45" fmla="*/ 2147483647 h 595"/>
              <a:gd name="T46" fmla="*/ 2147483647 w 993"/>
              <a:gd name="T47" fmla="*/ 2147483647 h 595"/>
              <a:gd name="T48" fmla="*/ 2147483647 w 993"/>
              <a:gd name="T49" fmla="*/ 2147483647 h 595"/>
              <a:gd name="T50" fmla="*/ 2147483647 w 993"/>
              <a:gd name="T51" fmla="*/ 2147483647 h 595"/>
              <a:gd name="T52" fmla="*/ 2147483647 w 993"/>
              <a:gd name="T53" fmla="*/ 2147483647 h 595"/>
              <a:gd name="T54" fmla="*/ 2147483647 w 993"/>
              <a:gd name="T55" fmla="*/ 2147483647 h 595"/>
              <a:gd name="T56" fmla="*/ 2147483647 w 993"/>
              <a:gd name="T57" fmla="*/ 2147483647 h 595"/>
              <a:gd name="T58" fmla="*/ 2147483647 w 993"/>
              <a:gd name="T59" fmla="*/ 2147483647 h 595"/>
              <a:gd name="T60" fmla="*/ 2147483647 w 993"/>
              <a:gd name="T61" fmla="*/ 2147483647 h 595"/>
              <a:gd name="T62" fmla="*/ 2147483647 w 993"/>
              <a:gd name="T63" fmla="*/ 2147483647 h 595"/>
              <a:gd name="T64" fmla="*/ 2147483647 w 993"/>
              <a:gd name="T65" fmla="*/ 2147483647 h 595"/>
              <a:gd name="T66" fmla="*/ 2147483647 w 993"/>
              <a:gd name="T67" fmla="*/ 2147483647 h 595"/>
              <a:gd name="T68" fmla="*/ 2147483647 w 993"/>
              <a:gd name="T69" fmla="*/ 2147483647 h 595"/>
              <a:gd name="T70" fmla="*/ 2147483647 w 993"/>
              <a:gd name="T71" fmla="*/ 2147483647 h 595"/>
              <a:gd name="T72" fmla="*/ 2147483647 w 993"/>
              <a:gd name="T73" fmla="*/ 2147483647 h 595"/>
              <a:gd name="T74" fmla="*/ 2147483647 w 993"/>
              <a:gd name="T75" fmla="*/ 2147483647 h 595"/>
              <a:gd name="T76" fmla="*/ 2147483647 w 993"/>
              <a:gd name="T77" fmla="*/ 2147483647 h 595"/>
              <a:gd name="T78" fmla="*/ 2147483647 w 993"/>
              <a:gd name="T79" fmla="*/ 2147483647 h 5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93"/>
              <a:gd name="T121" fmla="*/ 0 h 595"/>
              <a:gd name="T122" fmla="*/ 993 w 993"/>
              <a:gd name="T123" fmla="*/ 595 h 59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93" h="595">
                <a:moveTo>
                  <a:pt x="370" y="21"/>
                </a:moveTo>
                <a:lnTo>
                  <a:pt x="460" y="21"/>
                </a:lnTo>
                <a:lnTo>
                  <a:pt x="476" y="3"/>
                </a:lnTo>
                <a:cubicBezTo>
                  <a:pt x="482" y="0"/>
                  <a:pt x="490" y="0"/>
                  <a:pt x="496" y="3"/>
                </a:cubicBezTo>
                <a:lnTo>
                  <a:pt x="510" y="19"/>
                </a:lnTo>
                <a:lnTo>
                  <a:pt x="603" y="22"/>
                </a:lnTo>
                <a:lnTo>
                  <a:pt x="606" y="87"/>
                </a:lnTo>
                <a:lnTo>
                  <a:pt x="510" y="87"/>
                </a:lnTo>
                <a:lnTo>
                  <a:pt x="525" y="292"/>
                </a:lnTo>
                <a:lnTo>
                  <a:pt x="913" y="309"/>
                </a:lnTo>
                <a:lnTo>
                  <a:pt x="963" y="313"/>
                </a:lnTo>
                <a:cubicBezTo>
                  <a:pt x="970" y="321"/>
                  <a:pt x="993" y="350"/>
                  <a:pt x="958" y="360"/>
                </a:cubicBezTo>
                <a:lnTo>
                  <a:pt x="753" y="376"/>
                </a:lnTo>
                <a:lnTo>
                  <a:pt x="753" y="447"/>
                </a:lnTo>
                <a:lnTo>
                  <a:pt x="708" y="448"/>
                </a:lnTo>
                <a:lnTo>
                  <a:pt x="708" y="379"/>
                </a:lnTo>
                <a:lnTo>
                  <a:pt x="625" y="391"/>
                </a:lnTo>
                <a:lnTo>
                  <a:pt x="622" y="454"/>
                </a:lnTo>
                <a:lnTo>
                  <a:pt x="580" y="456"/>
                </a:lnTo>
                <a:lnTo>
                  <a:pt x="583" y="396"/>
                </a:lnTo>
                <a:lnTo>
                  <a:pt x="525" y="402"/>
                </a:lnTo>
                <a:lnTo>
                  <a:pt x="516" y="562"/>
                </a:lnTo>
                <a:cubicBezTo>
                  <a:pt x="511" y="594"/>
                  <a:pt x="500" y="595"/>
                  <a:pt x="493" y="595"/>
                </a:cubicBezTo>
                <a:cubicBezTo>
                  <a:pt x="486" y="595"/>
                  <a:pt x="478" y="591"/>
                  <a:pt x="472" y="559"/>
                </a:cubicBezTo>
                <a:lnTo>
                  <a:pt x="457" y="400"/>
                </a:lnTo>
                <a:lnTo>
                  <a:pt x="415" y="399"/>
                </a:lnTo>
                <a:lnTo>
                  <a:pt x="411" y="459"/>
                </a:lnTo>
                <a:lnTo>
                  <a:pt x="366" y="462"/>
                </a:lnTo>
                <a:lnTo>
                  <a:pt x="364" y="397"/>
                </a:lnTo>
                <a:lnTo>
                  <a:pt x="280" y="391"/>
                </a:lnTo>
                <a:lnTo>
                  <a:pt x="276" y="454"/>
                </a:lnTo>
                <a:lnTo>
                  <a:pt x="240" y="454"/>
                </a:lnTo>
                <a:lnTo>
                  <a:pt x="238" y="388"/>
                </a:lnTo>
                <a:lnTo>
                  <a:pt x="39" y="376"/>
                </a:lnTo>
                <a:cubicBezTo>
                  <a:pt x="1" y="368"/>
                  <a:pt x="0" y="349"/>
                  <a:pt x="7" y="340"/>
                </a:cubicBezTo>
                <a:cubicBezTo>
                  <a:pt x="14" y="331"/>
                  <a:pt x="7" y="327"/>
                  <a:pt x="82" y="319"/>
                </a:cubicBezTo>
                <a:lnTo>
                  <a:pt x="456" y="291"/>
                </a:lnTo>
                <a:lnTo>
                  <a:pt x="465" y="90"/>
                </a:lnTo>
                <a:lnTo>
                  <a:pt x="372" y="90"/>
                </a:lnTo>
                <a:lnTo>
                  <a:pt x="370" y="2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6" name="AutoShape 316"/>
          <p:cNvSpPr>
            <a:spLocks noChangeArrowheads="1"/>
          </p:cNvSpPr>
          <p:nvPr/>
        </p:nvSpPr>
        <p:spPr bwMode="auto">
          <a:xfrm>
            <a:off x="3943350" y="24574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7" name="AutoShape 317"/>
          <p:cNvSpPr>
            <a:spLocks noChangeArrowheads="1"/>
          </p:cNvSpPr>
          <p:nvPr/>
        </p:nvSpPr>
        <p:spPr bwMode="auto">
          <a:xfrm>
            <a:off x="4530725" y="25542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5" name="Freeform 305"/>
          <p:cNvSpPr>
            <a:spLocks/>
          </p:cNvSpPr>
          <p:nvPr/>
        </p:nvSpPr>
        <p:spPr bwMode="auto">
          <a:xfrm rot="7676190">
            <a:off x="2926557" y="2115344"/>
            <a:ext cx="277812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4" name="Freeform 304"/>
          <p:cNvSpPr>
            <a:spLocks/>
          </p:cNvSpPr>
          <p:nvPr/>
        </p:nvSpPr>
        <p:spPr bwMode="auto">
          <a:xfrm rot="7271000">
            <a:off x="3042444" y="1921669"/>
            <a:ext cx="473075" cy="344487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6" name="Freeform 306"/>
          <p:cNvSpPr>
            <a:spLocks/>
          </p:cNvSpPr>
          <p:nvPr/>
        </p:nvSpPr>
        <p:spPr bwMode="auto">
          <a:xfrm rot="7320017">
            <a:off x="3482181" y="1516857"/>
            <a:ext cx="277813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3" name="Freeform 313"/>
          <p:cNvSpPr>
            <a:spLocks/>
          </p:cNvSpPr>
          <p:nvPr/>
        </p:nvSpPr>
        <p:spPr bwMode="auto">
          <a:xfrm rot="7271000">
            <a:off x="3352006" y="1759744"/>
            <a:ext cx="473075" cy="344488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4" name="Freeform 314"/>
          <p:cNvSpPr>
            <a:spLocks/>
          </p:cNvSpPr>
          <p:nvPr/>
        </p:nvSpPr>
        <p:spPr bwMode="auto">
          <a:xfrm rot="7271000">
            <a:off x="2785269" y="1688307"/>
            <a:ext cx="473075" cy="344487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5" name="Freeform 315"/>
          <p:cNvSpPr>
            <a:spLocks/>
          </p:cNvSpPr>
          <p:nvPr/>
        </p:nvSpPr>
        <p:spPr bwMode="auto">
          <a:xfrm rot="7320017">
            <a:off x="3220243" y="1526382"/>
            <a:ext cx="277813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8" name="Freeform 318"/>
          <p:cNvSpPr>
            <a:spLocks/>
          </p:cNvSpPr>
          <p:nvPr/>
        </p:nvSpPr>
        <p:spPr bwMode="auto">
          <a:xfrm rot="-10167657">
            <a:off x="4608513" y="2097088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9" name="Freeform 319"/>
          <p:cNvSpPr>
            <a:spLocks/>
          </p:cNvSpPr>
          <p:nvPr/>
        </p:nvSpPr>
        <p:spPr bwMode="auto">
          <a:xfrm rot="-3463250">
            <a:off x="4715670" y="3091656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40" name="AutoShape 320"/>
          <p:cNvSpPr>
            <a:spLocks noChangeArrowheads="1"/>
          </p:cNvSpPr>
          <p:nvPr/>
        </p:nvSpPr>
        <p:spPr bwMode="auto">
          <a:xfrm>
            <a:off x="4540250" y="2284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41" name="AutoShape 321"/>
          <p:cNvSpPr>
            <a:spLocks noChangeArrowheads="1"/>
          </p:cNvSpPr>
          <p:nvPr/>
        </p:nvSpPr>
        <p:spPr bwMode="auto">
          <a:xfrm>
            <a:off x="4524375" y="25495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1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1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5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02344 -0.05787 L -0.08872 -0.25047 " pathEditMode="relative" rAng="0" ptsTypes="AAA">
                                      <p:cBhvr>
                                        <p:cTn id="191" dur="2000" fill="hold"/>
                                        <p:tgtEl>
                                          <p:spTgt spid="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193" dur="2000" fill="hold"/>
                                        <p:tgtEl>
                                          <p:spTgt spid="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4 L 0.04584 0.04329 L 0.06111 0.05857 L 0.08299 0.08218 " pathEditMode="relative" rAng="0" ptsTypes="AAAA">
                                      <p:cBhvr>
                                        <p:cTn id="195" dur="2000" fill="hold"/>
                                        <p:tgtEl>
                                          <p:spTgt spid="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41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4236 0.03541 L 0.09149 0.07615 " pathEditMode="relative" rAng="0" ptsTypes="AAA">
                                      <p:cBhvr>
                                        <p:cTn id="197" dur="2000" fill="hold"/>
                                        <p:tgtEl>
                                          <p:spTgt spid="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38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199" dur="2000" fill="hold"/>
                                        <p:tgtEl>
                                          <p:spTgt spid="5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201" dur="2000" fill="hold"/>
                                        <p:tgtEl>
                                          <p:spTgt spid="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4722 0.04028 L 0.06389 0.05625 L 0.09827 0.08403 " pathEditMode="relative" rAng="0" ptsTypes="AAAA">
                                      <p:cBhvr>
                                        <p:cTn id="203" dur="20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5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1302 0.00486 L -0.02066 0.00857 " pathEditMode="relative" rAng="0" ptsTypes="AAA">
                                      <p:cBhvr>
                                        <p:cTn id="247" dur="20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0209 0.02014 L -0.00469 0.03959 " pathEditMode="relative" ptsTypes="AAA">
                                      <p:cBhvr>
                                        <p:cTn id="249" dur="2000" fill="hold"/>
                                        <p:tgtEl>
                                          <p:spTgt spid="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0746 0.00579 L 0.01319 0.01135 " pathEditMode="relative" ptsTypes="AAA">
                                      <p:cBhvr>
                                        <p:cTn id="251" dur="2000" fill="hold"/>
                                        <p:tgtEl>
                                          <p:spTgt spid="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-0.00921 -0.00764 L -0.02275 -0.01898 " pathEditMode="relative" ptsTypes="AAA">
                                      <p:cBhvr>
                                        <p:cTn id="253" dur="2000" fill="hold"/>
                                        <p:tgtEl>
                                          <p:spTgt spid="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500"/>
                            </p:stCondLst>
                            <p:childTnLst>
                              <p:par>
                                <p:cTn id="25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1000"/>
                                        <p:tgtEl>
                                          <p:spTgt spid="5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2 0.08311 L 0.11007 0.08727 L 0.12413 0.10348 " pathEditMode="relative" rAng="0" ptsTypes="AAA">
                                      <p:cBhvr>
                                        <p:cTn id="267" dur="20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0.07662 L 0.10659 0.08101 L 0.13628 0.11944 " pathEditMode="relative" rAng="0" ptsTypes="AAA">
                                      <p:cBhvr>
                                        <p:cTn id="269" dur="2000" fill="hold"/>
                                        <p:tgtEl>
                                          <p:spTgt spid="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1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0.08218 L 0.08195 0.10926 L 0.11511 0.13473 " pathEditMode="relative" rAng="0" ptsTypes="AAA">
                                      <p:cBhvr>
                                        <p:cTn id="271" dur="2000" fill="hold"/>
                                        <p:tgtEl>
                                          <p:spTgt spid="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5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1000"/>
                                        <p:tgtEl>
                                          <p:spTgt spid="5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5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1000"/>
                                        <p:tgtEl>
                                          <p:spTgt spid="5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000"/>
                            </p:stCondLst>
                            <p:childTnLst>
                              <p:par>
                                <p:cTn id="29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1000"/>
                                        <p:tgtEl>
                                          <p:spTgt spid="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5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5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5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6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9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2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6296E-6 L -0.04028 0.02778 L -0.04862 0.03704 " pathEditMode="relative" ptsTypes="AAA">
                                      <p:cBhvr>
                                        <p:cTn id="335" dur="2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L -0.03437 0.00602 L -0.08854 0.00602 " pathEditMode="relative" ptsTypes="AAA">
                                      <p:cBhvr>
                                        <p:cTn id="337" dur="2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L -0.02534 0.03287 L -0.11424 0.06805 " pathEditMode="relative" rAng="0" ptsTypes="AAA">
                                      <p:cBhvr>
                                        <p:cTn id="339" dur="2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1.48148E-6 L -0.03751 0.01296 L -0.08612 0.02777 " pathEditMode="relative" ptsTypes="AAA">
                                      <p:cBhvr>
                                        <p:cTn id="341" dur="2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6 L -0.04583 0.02778 L -0.08194 0.04075 " pathEditMode="relative" ptsTypes="AAA">
                                      <p:cBhvr>
                                        <p:cTn id="343" dur="2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3194 0.00926 L -0.1 0.04075 " pathEditMode="relative" ptsTypes="AAA">
                                      <p:cBhvr>
                                        <p:cTn id="345" dur="2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4583 0.00185 L -0.10139 0.02037 " pathEditMode="relative" ptsTypes="AAA">
                                      <p:cBhvr>
                                        <p:cTn id="347" dur="2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6 L -0.0375 0.01297 L -0.05138 0.02038 " pathEditMode="relative" ptsTypes="AAA">
                                      <p:cBhvr>
                                        <p:cTn id="349" dur="2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3194 0.00185 L -0.05139 0.01297 " pathEditMode="relative" ptsTypes="AAA">
                                      <p:cBhvr>
                                        <p:cTn id="351" dur="2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025 0.00556 L -0.05278 0.01111 " pathEditMode="relative" ptsTypes="AAA">
                                      <p:cBhvr>
                                        <p:cTn id="353" dur="2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3" dur="500"/>
                                        <p:tgtEl>
                                          <p:spTgt spid="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9" dur="500"/>
                                        <p:tgtEl>
                                          <p:spTgt spid="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20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208 -0.02129 L -0.00486 -0.03611 " pathEditMode="relative" rAng="0" ptsTypes="AAA">
                                      <p:cBhvr>
                                        <p:cTn id="384" dur="20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500"/>
                            </p:stCondLst>
                            <p:childTnLst>
                              <p:par>
                                <p:cTn id="3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0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000"/>
                            </p:stCondLst>
                            <p:childTnLst>
                              <p:par>
                                <p:cTn id="3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7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0007 0.03542 L 0.00034 0.06273 " pathEditMode="relative" rAng="0" ptsTypes="AAA">
                                      <p:cBhvr>
                                        <p:cTn id="409" dur="2000" fill="hold"/>
                                        <p:tgtEl>
                                          <p:spTgt spid="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-0.00659 0.02106 L -0.0184 0.06134 " pathEditMode="relative" rAng="0" ptsTypes="AAA">
                                      <p:cBhvr>
                                        <p:cTn id="411" dur="2000" fill="hold"/>
                                        <p:tgtEl>
                                          <p:spTgt spid="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500"/>
                            </p:stCondLst>
                            <p:childTnLst>
                              <p:par>
                                <p:cTn id="41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10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10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3500"/>
                            </p:stCondLst>
                            <p:childTnLst>
                              <p:par>
                                <p:cTn id="4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3" dur="1000"/>
                                        <p:tgtEl>
                                          <p:spTgt spid="5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6" dur="1000"/>
                                        <p:tgtEl>
                                          <p:spTgt spid="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2" dur="500"/>
                                        <p:tgtEl>
                                          <p:spTgt spid="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9" dur="500"/>
                                        <p:tgtEl>
                                          <p:spTgt spid="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000"/>
                            </p:stCondLst>
                            <p:childTnLst>
                              <p:par>
                                <p:cTn id="4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1000"/>
                                        <p:tgtEl>
                                          <p:spTgt spid="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1000"/>
                                        <p:tgtEl>
                                          <p:spTgt spid="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8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0"/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0" dur="5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00"/>
                            </p:stCondLst>
                            <p:childTnLst>
                              <p:par>
                                <p:cTn id="4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1059 0.02986 L 0.02934 0.07083 " pathEditMode="relative" rAng="0" ptsTypes="AAA">
                                      <p:cBhvr>
                                        <p:cTn id="483" dur="2000" fill="hold"/>
                                        <p:tgtEl>
                                          <p:spTgt spid="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066 0.04167 L 0.0217 0.10139 " pathEditMode="relative" rAng="0" ptsTypes="AAA">
                                      <p:cBhvr>
                                        <p:cTn id="485" dur="2000" fill="hold"/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0174 0.02917 L 0.00417 0.09491 " pathEditMode="relative" rAng="0" ptsTypes="AAA">
                                      <p:cBhvr>
                                        <p:cTn id="487" dur="2000" fill="hold"/>
                                        <p:tgtEl>
                                          <p:spTgt spid="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2500"/>
                            </p:stCondLst>
                            <p:childTnLst>
                              <p:par>
                                <p:cTn id="49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3" dur="500"/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30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0" dur="500"/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3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3500"/>
                            </p:stCondLst>
                            <p:childTnLst>
                              <p:par>
                                <p:cTn id="50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7" dur="500"/>
                                        <p:tgtEl>
                                          <p:spTgt spid="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000"/>
                            </p:stCondLst>
                            <p:childTnLst>
                              <p:par>
                                <p:cTn id="51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4" dur="500"/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7" dur="5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5" dur="500"/>
                                        <p:tgtEl>
                                          <p:spTgt spid="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00"/>
                            </p:stCondLst>
                            <p:childTnLst>
                              <p:par>
                                <p:cTn id="5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500"/>
                            </p:stCondLst>
                            <p:childTnLst>
                              <p:par>
                                <p:cTn id="5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1979 -0.04305 L -0.05 -0.11458 " pathEditMode="relative" rAng="0" ptsTypes="AAA">
                                      <p:cBhvr>
                                        <p:cTn id="533" dur="2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57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3611 L -0.03298 -0.06944 L -0.05954 -0.12638 " pathEditMode="relative" ptsTypes="AAA">
                                      <p:cBhvr>
                                        <p:cTn id="535" dur="20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7" dur="10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0" dur="10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3" dur="1000"/>
                                        <p:tgtEl>
                                          <p:spTgt spid="5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23 L -0.02448 -0.03519 L -0.05104 -0.08727 L -0.05781 -0.10463 " pathEditMode="relative" ptsTypes="AAAA">
                                      <p:cBhvr>
                                        <p:cTn id="5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-0.03246 -0.04722 L -0.06007 -0.11111 " pathEditMode="relative" ptsTypes="AAA">
                                      <p:cBhvr>
                                        <p:cTn id="5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0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7" dur="500"/>
                                        <p:tgtEl>
                                          <p:spTgt spid="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4000"/>
                            </p:stCondLst>
                            <p:childTnLst>
                              <p:par>
                                <p:cTn id="5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1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4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8" dur="500"/>
                                        <p:tgtEl>
                                          <p:spTgt spid="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9" grpId="0" animBg="1"/>
      <p:bldP spid="5146" grpId="0" animBg="1"/>
      <p:bldP spid="5147" grpId="0" animBg="1"/>
      <p:bldP spid="5148" grpId="0" animBg="1"/>
      <p:bldP spid="5232" grpId="0" animBg="1"/>
      <p:bldP spid="5233" grpId="0" animBg="1"/>
      <p:bldP spid="5239" grpId="0" animBg="1"/>
      <p:bldP spid="5239" grpId="1" animBg="1"/>
      <p:bldP spid="5259" grpId="0" animBg="1"/>
      <p:bldP spid="5303" grpId="0" animBg="1"/>
      <p:bldP spid="5303" grpId="1" animBg="1"/>
      <p:bldP spid="5303" grpId="2" animBg="1"/>
      <p:bldP spid="5304" grpId="0" animBg="1"/>
      <p:bldP spid="5304" grpId="1" animBg="1"/>
      <p:bldP spid="5304" grpId="2" animBg="1"/>
      <p:bldP spid="5318" grpId="0" animBg="1"/>
      <p:bldP spid="5319" grpId="0" animBg="1"/>
      <p:bldP spid="5320" grpId="0" animBg="1"/>
      <p:bldP spid="5320" grpId="1" animBg="1"/>
      <p:bldP spid="5321" grpId="0" animBg="1"/>
      <p:bldP spid="5321" grpId="1" animBg="1"/>
      <p:bldP spid="5375" grpId="0" animBg="1"/>
      <p:bldP spid="5375" grpId="1" animBg="1"/>
      <p:bldP spid="5372" grpId="0" animBg="1"/>
      <p:bldP spid="5372" grpId="1" animBg="1"/>
      <p:bldP spid="5236" grpId="0" animBg="1"/>
      <p:bldP spid="5236" grpId="1" animBg="1"/>
      <p:bldP spid="5382" grpId="0" animBg="1"/>
      <p:bldP spid="5382" grpId="1" animBg="1"/>
      <p:bldP spid="5384" grpId="0" animBg="1"/>
      <p:bldP spid="5385" grpId="0" animBg="1"/>
      <p:bldP spid="5385" grpId="1" animBg="1"/>
      <p:bldP spid="5386" grpId="0" animBg="1"/>
      <p:bldP spid="5386" grpId="1" animBg="1"/>
      <p:bldP spid="5387" grpId="0" animBg="1"/>
      <p:bldP spid="5387" grpId="1" animBg="1"/>
      <p:bldP spid="5241" grpId="0" animBg="1"/>
      <p:bldP spid="5241" grpId="1" animBg="1"/>
      <p:bldP spid="5242" grpId="0" animBg="1"/>
      <p:bldP spid="5242" grpId="1" animBg="1"/>
      <p:bldP spid="5244" grpId="0" animBg="1"/>
      <p:bldP spid="5244" grpId="1" animBg="1"/>
      <p:bldP spid="5245" grpId="0" animBg="1"/>
      <p:bldP spid="5245" grpId="1" animBg="1"/>
      <p:bldP spid="5246" grpId="0" animBg="1"/>
      <p:bldP spid="5246" grpId="1" animBg="1"/>
      <p:bldP spid="5247" grpId="0" animBg="1"/>
      <p:bldP spid="5247" grpId="1" animBg="1"/>
      <p:bldP spid="5248" grpId="0" animBg="1"/>
      <p:bldP spid="5248" grpId="1" animBg="1"/>
      <p:bldP spid="5383" grpId="0" animBg="1"/>
      <p:bldP spid="5383" grpId="1" animBg="1"/>
      <p:bldP spid="5377" grpId="0" animBg="1"/>
      <p:bldP spid="5377" grpId="1" animBg="1"/>
      <p:bldP spid="5397" grpId="0" animBg="1"/>
      <p:bldP spid="5302" grpId="0" animBg="1"/>
      <p:bldP spid="5302" grpId="1" animBg="1"/>
      <p:bldP spid="5302" grpId="2" animBg="1"/>
      <p:bldP spid="5374" grpId="0" animBg="1"/>
      <p:bldP spid="5374" grpId="1" animBg="1"/>
      <p:bldP spid="5374" grpId="2" animBg="1"/>
      <p:bldP spid="5376" grpId="0" animBg="1"/>
      <p:bldP spid="5376" grpId="1" animBg="1"/>
      <p:bldP spid="5376" grpId="2" animBg="1"/>
      <p:bldP spid="5410" grpId="0" animBg="1"/>
      <p:bldP spid="5410" grpId="1" animBg="1"/>
      <p:bldP spid="5411" grpId="0" animBg="1"/>
      <p:bldP spid="5411" grpId="1" animBg="1"/>
      <p:bldP spid="5412" grpId="0" animBg="1"/>
      <p:bldP spid="5412" grpId="1" animBg="1"/>
      <p:bldP spid="5413" grpId="0" animBg="1"/>
      <p:bldP spid="5413" grpId="1" animBg="1"/>
      <p:bldP spid="5414" grpId="0" animBg="1"/>
      <p:bldP spid="5414" grpId="1" animBg="1"/>
      <p:bldP spid="5415" grpId="0" animBg="1"/>
      <p:bldP spid="5415" grpId="1" animBg="1"/>
      <p:bldP spid="5416" grpId="0" animBg="1"/>
      <p:bldP spid="5416" grpId="1" animBg="1"/>
      <p:bldP spid="5417" grpId="0" animBg="1"/>
      <p:bldP spid="5417" grpId="1" animBg="1"/>
      <p:bldP spid="5418" grpId="0" animBg="1"/>
      <p:bldP spid="5418" grpId="1" animBg="1"/>
      <p:bldP spid="5419" grpId="0" animBg="1"/>
      <p:bldP spid="5419" grpId="1" animBg="1"/>
      <p:bldP spid="5420" grpId="0" animBg="1"/>
      <p:bldP spid="5420" grpId="1" animBg="1"/>
      <p:bldP spid="5421" grpId="0" animBg="1"/>
      <p:bldP spid="5421" grpId="1" animBg="1"/>
      <p:bldP spid="5422" grpId="0" animBg="1"/>
      <p:bldP spid="5422" grpId="1" animBg="1"/>
      <p:bldP spid="5427" grpId="0" animBg="1"/>
      <p:bldP spid="5427" grpId="1" animBg="1"/>
      <p:bldP spid="5427" grpId="2" animBg="1"/>
      <p:bldP spid="5428" grpId="0" animBg="1"/>
      <p:bldP spid="5428" grpId="1" animBg="1"/>
      <p:bldP spid="5428" grpId="2" animBg="1"/>
      <p:bldP spid="5429" grpId="0" animBg="1"/>
      <p:bldP spid="5429" grpId="1" animBg="1"/>
      <p:bldP spid="5430" grpId="0" animBg="1"/>
      <p:bldP spid="5430" grpId="1" animBg="1"/>
      <p:bldP spid="5431" grpId="0" animBg="1"/>
      <p:bldP spid="5431" grpId="1" animBg="1"/>
      <p:bldP spid="5432" grpId="0" animBg="1"/>
      <p:bldP spid="5432" grpId="1" animBg="1"/>
      <p:bldP spid="5423" grpId="0" animBg="1"/>
      <p:bldP spid="5423" grpId="1" animBg="1"/>
      <p:bldP spid="5423" grpId="2" animBg="1"/>
      <p:bldP spid="5436" grpId="0" animBg="1"/>
      <p:bldP spid="5436" grpId="1" animBg="1"/>
      <p:bldP spid="5437" grpId="0" animBg="1"/>
      <p:bldP spid="5437" grpId="1" animBg="1"/>
      <p:bldP spid="5425" grpId="0" animBg="1"/>
      <p:bldP spid="5425" grpId="1" animBg="1"/>
      <p:bldP spid="5425" grpId="2" animBg="1"/>
      <p:bldP spid="5425" grpId="3" animBg="1"/>
      <p:bldP spid="5424" grpId="0" animBg="1"/>
      <p:bldP spid="5424" grpId="1" animBg="1"/>
      <p:bldP spid="5424" grpId="2" animBg="1"/>
      <p:bldP spid="5426" grpId="0" animBg="1"/>
      <p:bldP spid="5426" grpId="1" animBg="1"/>
      <p:bldP spid="5426" grpId="2" animBg="1"/>
      <p:bldP spid="5426" grpId="3" animBg="1"/>
      <p:bldP spid="5433" grpId="0" animBg="1"/>
      <p:bldP spid="5433" grpId="1" animBg="1"/>
      <p:bldP spid="5433" grpId="2" animBg="1"/>
      <p:bldP spid="5434" grpId="0" animBg="1"/>
      <p:bldP spid="5434" grpId="1" animBg="1"/>
      <p:bldP spid="5434" grpId="2" animBg="1"/>
      <p:bldP spid="5435" grpId="0" animBg="1"/>
      <p:bldP spid="5435" grpId="1" animBg="1"/>
      <p:bldP spid="5435" grpId="2" animBg="1"/>
      <p:bldP spid="5435" grpId="3" animBg="1"/>
      <p:bldP spid="5438" grpId="0" animBg="1"/>
      <p:bldP spid="5438" grpId="1" animBg="1"/>
      <p:bldP spid="5438" grpId="2" animBg="1"/>
      <p:bldP spid="5439" grpId="0" animBg="1"/>
      <p:bldP spid="5439" grpId="1" animBg="1"/>
      <p:bldP spid="5439" grpId="2" animBg="1"/>
      <p:bldP spid="5440" grpId="0" animBg="1"/>
      <p:bldP spid="5440" grpId="1" animBg="1"/>
      <p:bldP spid="5441" grpId="0" animBg="1"/>
      <p:bldP spid="54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94" descr="mapa Evropa.PNG"/>
          <p:cNvPicPr>
            <a:picLocks noChangeAspect="1"/>
          </p:cNvPicPr>
          <p:nvPr/>
        </p:nvPicPr>
        <p:blipFill>
          <a:blip r:embed="rId8" cstate="print"/>
          <a:srcRect r="1286"/>
          <a:stretch>
            <a:fillRect/>
          </a:stretch>
        </p:blipFill>
        <p:spPr bwMode="auto">
          <a:xfrm>
            <a:off x="161925" y="0"/>
            <a:ext cx="8763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94" name="Freeform 26"/>
          <p:cNvSpPr>
            <a:spLocks/>
          </p:cNvSpPr>
          <p:nvPr/>
        </p:nvSpPr>
        <p:spPr bwMode="auto">
          <a:xfrm>
            <a:off x="6199188" y="1209675"/>
            <a:ext cx="1522412" cy="2198688"/>
          </a:xfrm>
          <a:custGeom>
            <a:avLst/>
            <a:gdLst>
              <a:gd name="T0" fmla="*/ 2147483647 w 959"/>
              <a:gd name="T1" fmla="*/ 0 h 1385"/>
              <a:gd name="T2" fmla="*/ 2147483647 w 959"/>
              <a:gd name="T3" fmla="*/ 2147483647 h 1385"/>
              <a:gd name="T4" fmla="*/ 2147483647 w 959"/>
              <a:gd name="T5" fmla="*/ 2147483647 h 1385"/>
              <a:gd name="T6" fmla="*/ 2147483647 w 959"/>
              <a:gd name="T7" fmla="*/ 2147483647 h 1385"/>
              <a:gd name="T8" fmla="*/ 2147483647 w 959"/>
              <a:gd name="T9" fmla="*/ 2147483647 h 1385"/>
              <a:gd name="T10" fmla="*/ 2147483647 w 959"/>
              <a:gd name="T11" fmla="*/ 2147483647 h 1385"/>
              <a:gd name="T12" fmla="*/ 2147483647 w 959"/>
              <a:gd name="T13" fmla="*/ 2147483647 h 1385"/>
              <a:gd name="T14" fmla="*/ 2147483647 w 959"/>
              <a:gd name="T15" fmla="*/ 2147483647 h 1385"/>
              <a:gd name="T16" fmla="*/ 2147483647 w 959"/>
              <a:gd name="T17" fmla="*/ 2147483647 h 1385"/>
              <a:gd name="T18" fmla="*/ 2147483647 w 959"/>
              <a:gd name="T19" fmla="*/ 2147483647 h 1385"/>
              <a:gd name="T20" fmla="*/ 2147483647 w 959"/>
              <a:gd name="T21" fmla="*/ 2147483647 h 1385"/>
              <a:gd name="T22" fmla="*/ 2147483647 w 959"/>
              <a:gd name="T23" fmla="*/ 2147483647 h 1385"/>
              <a:gd name="T24" fmla="*/ 2147483647 w 959"/>
              <a:gd name="T25" fmla="*/ 2147483647 h 1385"/>
              <a:gd name="T26" fmla="*/ 2147483647 w 959"/>
              <a:gd name="T27" fmla="*/ 2147483647 h 1385"/>
              <a:gd name="T28" fmla="*/ 2147483647 w 959"/>
              <a:gd name="T29" fmla="*/ 2147483647 h 1385"/>
              <a:gd name="T30" fmla="*/ 2147483647 w 959"/>
              <a:gd name="T31" fmla="*/ 2147483647 h 1385"/>
              <a:gd name="T32" fmla="*/ 2147483647 w 959"/>
              <a:gd name="T33" fmla="*/ 2147483647 h 1385"/>
              <a:gd name="T34" fmla="*/ 2147483647 w 959"/>
              <a:gd name="T35" fmla="*/ 2147483647 h 1385"/>
              <a:gd name="T36" fmla="*/ 2147483647 w 959"/>
              <a:gd name="T37" fmla="*/ 2147483647 h 1385"/>
              <a:gd name="T38" fmla="*/ 2147483647 w 959"/>
              <a:gd name="T39" fmla="*/ 2147483647 h 1385"/>
              <a:gd name="T40" fmla="*/ 2147483647 w 959"/>
              <a:gd name="T41" fmla="*/ 2147483647 h 1385"/>
              <a:gd name="T42" fmla="*/ 2147483647 w 959"/>
              <a:gd name="T43" fmla="*/ 2147483647 h 1385"/>
              <a:gd name="T44" fmla="*/ 2147483647 w 959"/>
              <a:gd name="T45" fmla="*/ 2147483647 h 1385"/>
              <a:gd name="T46" fmla="*/ 2147483647 w 959"/>
              <a:gd name="T47" fmla="*/ 2147483647 h 1385"/>
              <a:gd name="T48" fmla="*/ 2147483647 w 959"/>
              <a:gd name="T49" fmla="*/ 2147483647 h 1385"/>
              <a:gd name="T50" fmla="*/ 2147483647 w 959"/>
              <a:gd name="T51" fmla="*/ 2147483647 h 1385"/>
              <a:gd name="T52" fmla="*/ 2147483647 w 959"/>
              <a:gd name="T53" fmla="*/ 2147483647 h 1385"/>
              <a:gd name="T54" fmla="*/ 2147483647 w 959"/>
              <a:gd name="T55" fmla="*/ 2147483647 h 1385"/>
              <a:gd name="T56" fmla="*/ 2147483647 w 959"/>
              <a:gd name="T57" fmla="*/ 2147483647 h 1385"/>
              <a:gd name="T58" fmla="*/ 2147483647 w 959"/>
              <a:gd name="T59" fmla="*/ 2147483647 h 1385"/>
              <a:gd name="T60" fmla="*/ 2147483647 w 959"/>
              <a:gd name="T61" fmla="*/ 2147483647 h 1385"/>
              <a:gd name="T62" fmla="*/ 2147483647 w 959"/>
              <a:gd name="T63" fmla="*/ 2147483647 h 1385"/>
              <a:gd name="T64" fmla="*/ 2147483647 w 959"/>
              <a:gd name="T65" fmla="*/ 2147483647 h 1385"/>
              <a:gd name="T66" fmla="*/ 2147483647 w 959"/>
              <a:gd name="T67" fmla="*/ 2147483647 h 1385"/>
              <a:gd name="T68" fmla="*/ 2147483647 w 959"/>
              <a:gd name="T69" fmla="*/ 2147483647 h 1385"/>
              <a:gd name="T70" fmla="*/ 2147483647 w 959"/>
              <a:gd name="T71" fmla="*/ 2147483647 h 1385"/>
              <a:gd name="T72" fmla="*/ 2147483647 w 959"/>
              <a:gd name="T73" fmla="*/ 2147483647 h 1385"/>
              <a:gd name="T74" fmla="*/ 2147483647 w 959"/>
              <a:gd name="T75" fmla="*/ 2147483647 h 1385"/>
              <a:gd name="T76" fmla="*/ 2147483647 w 959"/>
              <a:gd name="T77" fmla="*/ 2147483647 h 1385"/>
              <a:gd name="T78" fmla="*/ 2147483647 w 959"/>
              <a:gd name="T79" fmla="*/ 0 h 13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9"/>
              <a:gd name="T121" fmla="*/ 0 h 1385"/>
              <a:gd name="T122" fmla="*/ 959 w 959"/>
              <a:gd name="T123" fmla="*/ 1385 h 13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9" h="1385">
                <a:moveTo>
                  <a:pt x="601" y="0"/>
                </a:moveTo>
                <a:lnTo>
                  <a:pt x="583" y="5"/>
                </a:lnTo>
                <a:cubicBezTo>
                  <a:pt x="550" y="33"/>
                  <a:pt x="452" y="144"/>
                  <a:pt x="406" y="168"/>
                </a:cubicBezTo>
                <a:cubicBezTo>
                  <a:pt x="360" y="192"/>
                  <a:pt x="334" y="149"/>
                  <a:pt x="307" y="147"/>
                </a:cubicBezTo>
                <a:cubicBezTo>
                  <a:pt x="280" y="145"/>
                  <a:pt x="260" y="139"/>
                  <a:pt x="246" y="154"/>
                </a:cubicBezTo>
                <a:cubicBezTo>
                  <a:pt x="232" y="169"/>
                  <a:pt x="232" y="189"/>
                  <a:pt x="225" y="237"/>
                </a:cubicBezTo>
                <a:cubicBezTo>
                  <a:pt x="218" y="285"/>
                  <a:pt x="203" y="397"/>
                  <a:pt x="202" y="443"/>
                </a:cubicBezTo>
                <a:cubicBezTo>
                  <a:pt x="201" y="489"/>
                  <a:pt x="223" y="490"/>
                  <a:pt x="220" y="516"/>
                </a:cubicBezTo>
                <a:cubicBezTo>
                  <a:pt x="217" y="542"/>
                  <a:pt x="188" y="569"/>
                  <a:pt x="183" y="599"/>
                </a:cubicBezTo>
                <a:cubicBezTo>
                  <a:pt x="178" y="629"/>
                  <a:pt x="215" y="652"/>
                  <a:pt x="187" y="695"/>
                </a:cubicBezTo>
                <a:cubicBezTo>
                  <a:pt x="159" y="738"/>
                  <a:pt x="30" y="804"/>
                  <a:pt x="15" y="855"/>
                </a:cubicBezTo>
                <a:cubicBezTo>
                  <a:pt x="0" y="906"/>
                  <a:pt x="85" y="968"/>
                  <a:pt x="99" y="1001"/>
                </a:cubicBezTo>
                <a:cubicBezTo>
                  <a:pt x="113" y="1034"/>
                  <a:pt x="113" y="1046"/>
                  <a:pt x="100" y="1053"/>
                </a:cubicBezTo>
                <a:cubicBezTo>
                  <a:pt x="87" y="1060"/>
                  <a:pt x="11" y="1018"/>
                  <a:pt x="18" y="1044"/>
                </a:cubicBezTo>
                <a:cubicBezTo>
                  <a:pt x="25" y="1070"/>
                  <a:pt x="68" y="1152"/>
                  <a:pt x="141" y="1208"/>
                </a:cubicBezTo>
                <a:cubicBezTo>
                  <a:pt x="214" y="1264"/>
                  <a:pt x="404" y="1350"/>
                  <a:pt x="459" y="1379"/>
                </a:cubicBezTo>
                <a:lnTo>
                  <a:pt x="471" y="1385"/>
                </a:lnTo>
                <a:lnTo>
                  <a:pt x="483" y="1373"/>
                </a:lnTo>
                <a:cubicBezTo>
                  <a:pt x="491" y="1361"/>
                  <a:pt x="520" y="1349"/>
                  <a:pt x="520" y="1311"/>
                </a:cubicBezTo>
                <a:cubicBezTo>
                  <a:pt x="520" y="1273"/>
                  <a:pt x="501" y="1178"/>
                  <a:pt x="484" y="1142"/>
                </a:cubicBezTo>
                <a:cubicBezTo>
                  <a:pt x="467" y="1106"/>
                  <a:pt x="435" y="1134"/>
                  <a:pt x="415" y="1094"/>
                </a:cubicBezTo>
                <a:cubicBezTo>
                  <a:pt x="395" y="1054"/>
                  <a:pt x="343" y="942"/>
                  <a:pt x="363" y="902"/>
                </a:cubicBezTo>
                <a:cubicBezTo>
                  <a:pt x="383" y="862"/>
                  <a:pt x="502" y="861"/>
                  <a:pt x="538" y="852"/>
                </a:cubicBezTo>
                <a:cubicBezTo>
                  <a:pt x="574" y="843"/>
                  <a:pt x="546" y="853"/>
                  <a:pt x="577" y="849"/>
                </a:cubicBezTo>
                <a:cubicBezTo>
                  <a:pt x="608" y="845"/>
                  <a:pt x="673" y="835"/>
                  <a:pt x="727" y="825"/>
                </a:cubicBezTo>
                <a:cubicBezTo>
                  <a:pt x="781" y="815"/>
                  <a:pt x="870" y="795"/>
                  <a:pt x="901" y="788"/>
                </a:cubicBezTo>
                <a:lnTo>
                  <a:pt x="912" y="785"/>
                </a:lnTo>
                <a:lnTo>
                  <a:pt x="919" y="771"/>
                </a:lnTo>
                <a:cubicBezTo>
                  <a:pt x="922" y="762"/>
                  <a:pt x="925" y="762"/>
                  <a:pt x="931" y="731"/>
                </a:cubicBezTo>
                <a:cubicBezTo>
                  <a:pt x="937" y="700"/>
                  <a:pt x="959" y="630"/>
                  <a:pt x="954" y="585"/>
                </a:cubicBezTo>
                <a:cubicBezTo>
                  <a:pt x="949" y="540"/>
                  <a:pt x="911" y="500"/>
                  <a:pt x="903" y="458"/>
                </a:cubicBezTo>
                <a:cubicBezTo>
                  <a:pt x="895" y="416"/>
                  <a:pt x="905" y="357"/>
                  <a:pt x="906" y="333"/>
                </a:cubicBezTo>
                <a:lnTo>
                  <a:pt x="909" y="315"/>
                </a:lnTo>
                <a:lnTo>
                  <a:pt x="900" y="318"/>
                </a:lnTo>
                <a:cubicBezTo>
                  <a:pt x="894" y="316"/>
                  <a:pt x="882" y="317"/>
                  <a:pt x="874" y="302"/>
                </a:cubicBezTo>
                <a:cubicBezTo>
                  <a:pt x="866" y="287"/>
                  <a:pt x="859" y="252"/>
                  <a:pt x="850" y="230"/>
                </a:cubicBezTo>
                <a:cubicBezTo>
                  <a:pt x="841" y="208"/>
                  <a:pt x="846" y="182"/>
                  <a:pt x="819" y="173"/>
                </a:cubicBezTo>
                <a:cubicBezTo>
                  <a:pt x="792" y="164"/>
                  <a:pt x="726" y="200"/>
                  <a:pt x="691" y="174"/>
                </a:cubicBezTo>
                <a:cubicBezTo>
                  <a:pt x="656" y="148"/>
                  <a:pt x="622" y="44"/>
                  <a:pt x="607" y="15"/>
                </a:cubicBezTo>
                <a:lnTo>
                  <a:pt x="601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8" name="Freeform 2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49" name="Picture 3" descr="union-jac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8750" y="1720850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Freeform 5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1" name="Freeform 6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2" name="Freeform 7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3" name="Picture 8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154" name="Freeform 9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5" name="Picture 10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156" name="Freeform 11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7" name="Picture 1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14"/>
          <p:cNvSpPr>
            <a:spLocks/>
          </p:cNvSpPr>
          <p:nvPr/>
        </p:nvSpPr>
        <p:spPr bwMode="auto">
          <a:xfrm>
            <a:off x="2252663" y="3263900"/>
            <a:ext cx="1673225" cy="1422400"/>
          </a:xfrm>
          <a:custGeom>
            <a:avLst/>
            <a:gdLst>
              <a:gd name="T0" fmla="*/ 2147483647 w 1054"/>
              <a:gd name="T1" fmla="*/ 2147483647 h 896"/>
              <a:gd name="T2" fmla="*/ 0 w 1054"/>
              <a:gd name="T3" fmla="*/ 2147483647 h 896"/>
              <a:gd name="T4" fmla="*/ 2147483647 w 1054"/>
              <a:gd name="T5" fmla="*/ 2147483647 h 896"/>
              <a:gd name="T6" fmla="*/ 2147483647 w 1054"/>
              <a:gd name="T7" fmla="*/ 2147483647 h 896"/>
              <a:gd name="T8" fmla="*/ 2147483647 w 1054"/>
              <a:gd name="T9" fmla="*/ 2147483647 h 896"/>
              <a:gd name="T10" fmla="*/ 2147483647 w 1054"/>
              <a:gd name="T11" fmla="*/ 2147483647 h 896"/>
              <a:gd name="T12" fmla="*/ 2147483647 w 1054"/>
              <a:gd name="T13" fmla="*/ 2147483647 h 896"/>
              <a:gd name="T14" fmla="*/ 2147483647 w 1054"/>
              <a:gd name="T15" fmla="*/ 2147483647 h 896"/>
              <a:gd name="T16" fmla="*/ 2147483647 w 1054"/>
              <a:gd name="T17" fmla="*/ 2147483647 h 896"/>
              <a:gd name="T18" fmla="*/ 2147483647 w 1054"/>
              <a:gd name="T19" fmla="*/ 2147483647 h 896"/>
              <a:gd name="T20" fmla="*/ 2147483647 w 1054"/>
              <a:gd name="T21" fmla="*/ 2147483647 h 896"/>
              <a:gd name="T22" fmla="*/ 2147483647 w 1054"/>
              <a:gd name="T23" fmla="*/ 2147483647 h 896"/>
              <a:gd name="T24" fmla="*/ 2147483647 w 1054"/>
              <a:gd name="T25" fmla="*/ 2147483647 h 896"/>
              <a:gd name="T26" fmla="*/ 2147483647 w 1054"/>
              <a:gd name="T27" fmla="*/ 2147483647 h 896"/>
              <a:gd name="T28" fmla="*/ 2147483647 w 1054"/>
              <a:gd name="T29" fmla="*/ 2147483647 h 896"/>
              <a:gd name="T30" fmla="*/ 2147483647 w 1054"/>
              <a:gd name="T31" fmla="*/ 2147483647 h 896"/>
              <a:gd name="T32" fmla="*/ 2147483647 w 1054"/>
              <a:gd name="T33" fmla="*/ 2147483647 h 896"/>
              <a:gd name="T34" fmla="*/ 2147483647 w 1054"/>
              <a:gd name="T35" fmla="*/ 2147483647 h 896"/>
              <a:gd name="T36" fmla="*/ 2147483647 w 1054"/>
              <a:gd name="T37" fmla="*/ 2147483647 h 896"/>
              <a:gd name="T38" fmla="*/ 2147483647 w 1054"/>
              <a:gd name="T39" fmla="*/ 2147483647 h 896"/>
              <a:gd name="T40" fmla="*/ 2147483647 w 1054"/>
              <a:gd name="T41" fmla="*/ 2147483647 h 896"/>
              <a:gd name="T42" fmla="*/ 2147483647 w 1054"/>
              <a:gd name="T43" fmla="*/ 2147483647 h 896"/>
              <a:gd name="T44" fmla="*/ 2147483647 w 1054"/>
              <a:gd name="T45" fmla="*/ 2147483647 h 896"/>
              <a:gd name="T46" fmla="*/ 2147483647 w 1054"/>
              <a:gd name="T47" fmla="*/ 2147483647 h 896"/>
              <a:gd name="T48" fmla="*/ 2147483647 w 1054"/>
              <a:gd name="T49" fmla="*/ 2147483647 h 896"/>
              <a:gd name="T50" fmla="*/ 2147483647 w 1054"/>
              <a:gd name="T51" fmla="*/ 2147483647 h 896"/>
              <a:gd name="T52" fmla="*/ 2147483647 w 1054"/>
              <a:gd name="T53" fmla="*/ 2147483647 h 896"/>
              <a:gd name="T54" fmla="*/ 2147483647 w 1054"/>
              <a:gd name="T55" fmla="*/ 2147483647 h 896"/>
              <a:gd name="T56" fmla="*/ 2147483647 w 1054"/>
              <a:gd name="T57" fmla="*/ 2147483647 h 896"/>
              <a:gd name="T58" fmla="*/ 2147483647 w 1054"/>
              <a:gd name="T59" fmla="*/ 2147483647 h 896"/>
              <a:gd name="T60" fmla="*/ 2147483647 w 1054"/>
              <a:gd name="T61" fmla="*/ 2147483647 h 896"/>
              <a:gd name="T62" fmla="*/ 2147483647 w 1054"/>
              <a:gd name="T63" fmla="*/ 2147483647 h 896"/>
              <a:gd name="T64" fmla="*/ 2147483647 w 1054"/>
              <a:gd name="T65" fmla="*/ 2147483647 h 896"/>
              <a:gd name="T66" fmla="*/ 2147483647 w 1054"/>
              <a:gd name="T67" fmla="*/ 2147483647 h 896"/>
              <a:gd name="T68" fmla="*/ 2147483647 w 1054"/>
              <a:gd name="T69" fmla="*/ 2147483647 h 896"/>
              <a:gd name="T70" fmla="*/ 2147483647 w 1054"/>
              <a:gd name="T71" fmla="*/ 2147483647 h 896"/>
              <a:gd name="T72" fmla="*/ 2147483647 w 1054"/>
              <a:gd name="T73" fmla="*/ 2147483647 h 896"/>
              <a:gd name="T74" fmla="*/ 2147483647 w 1054"/>
              <a:gd name="T75" fmla="*/ 2147483647 h 896"/>
              <a:gd name="T76" fmla="*/ 2147483647 w 1054"/>
              <a:gd name="T77" fmla="*/ 2147483647 h 896"/>
              <a:gd name="T78" fmla="*/ 2147483647 w 1054"/>
              <a:gd name="T79" fmla="*/ 2147483647 h 896"/>
              <a:gd name="T80" fmla="*/ 2147483647 w 1054"/>
              <a:gd name="T81" fmla="*/ 2147483647 h 896"/>
              <a:gd name="T82" fmla="*/ 2147483647 w 1054"/>
              <a:gd name="T83" fmla="*/ 2147483647 h 896"/>
              <a:gd name="T84" fmla="*/ 2147483647 w 1054"/>
              <a:gd name="T85" fmla="*/ 2147483647 h 896"/>
              <a:gd name="T86" fmla="*/ 2147483647 w 1054"/>
              <a:gd name="T87" fmla="*/ 2147483647 h 896"/>
              <a:gd name="T88" fmla="*/ 2147483647 w 1054"/>
              <a:gd name="T89" fmla="*/ 2147483647 h 896"/>
              <a:gd name="T90" fmla="*/ 2147483647 w 1054"/>
              <a:gd name="T91" fmla="*/ 2147483647 h 896"/>
              <a:gd name="T92" fmla="*/ 2147483647 w 1054"/>
              <a:gd name="T93" fmla="*/ 2147483647 h 896"/>
              <a:gd name="T94" fmla="*/ 2147483647 w 1054"/>
              <a:gd name="T95" fmla="*/ 2147483647 h 896"/>
              <a:gd name="T96" fmla="*/ 2147483647 w 1054"/>
              <a:gd name="T97" fmla="*/ 2147483647 h 896"/>
              <a:gd name="T98" fmla="*/ 2147483647 w 1054"/>
              <a:gd name="T99" fmla="*/ 2147483647 h 896"/>
              <a:gd name="T100" fmla="*/ 2147483647 w 1054"/>
              <a:gd name="T101" fmla="*/ 2147483647 h 896"/>
              <a:gd name="T102" fmla="*/ 2147483647 w 1054"/>
              <a:gd name="T103" fmla="*/ 2147483647 h 8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4"/>
              <a:gd name="T157" fmla="*/ 0 h 896"/>
              <a:gd name="T158" fmla="*/ 1054 w 1054"/>
              <a:gd name="T159" fmla="*/ 896 h 8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4" h="896">
                <a:moveTo>
                  <a:pt x="51" y="689"/>
                </a:moveTo>
                <a:lnTo>
                  <a:pt x="17" y="677"/>
                </a:lnTo>
                <a:lnTo>
                  <a:pt x="15" y="625"/>
                </a:lnTo>
                <a:lnTo>
                  <a:pt x="0" y="611"/>
                </a:lnTo>
                <a:lnTo>
                  <a:pt x="15" y="584"/>
                </a:lnTo>
                <a:cubicBezTo>
                  <a:pt x="28" y="558"/>
                  <a:pt x="59" y="500"/>
                  <a:pt x="77" y="457"/>
                </a:cubicBezTo>
                <a:cubicBezTo>
                  <a:pt x="95" y="414"/>
                  <a:pt x="114" y="360"/>
                  <a:pt x="123" y="326"/>
                </a:cubicBezTo>
                <a:cubicBezTo>
                  <a:pt x="132" y="292"/>
                  <a:pt x="130" y="285"/>
                  <a:pt x="129" y="250"/>
                </a:cubicBezTo>
                <a:cubicBezTo>
                  <a:pt x="128" y="215"/>
                  <a:pt x="122" y="150"/>
                  <a:pt x="116" y="113"/>
                </a:cubicBezTo>
                <a:cubicBezTo>
                  <a:pt x="110" y="76"/>
                  <a:pt x="95" y="46"/>
                  <a:pt x="90" y="29"/>
                </a:cubicBezTo>
                <a:lnTo>
                  <a:pt x="84" y="11"/>
                </a:lnTo>
                <a:lnTo>
                  <a:pt x="99" y="4"/>
                </a:lnTo>
                <a:cubicBezTo>
                  <a:pt x="108" y="3"/>
                  <a:pt x="125" y="0"/>
                  <a:pt x="138" y="4"/>
                </a:cubicBezTo>
                <a:cubicBezTo>
                  <a:pt x="151" y="8"/>
                  <a:pt x="163" y="27"/>
                  <a:pt x="177" y="31"/>
                </a:cubicBezTo>
                <a:cubicBezTo>
                  <a:pt x="191" y="35"/>
                  <a:pt x="207" y="29"/>
                  <a:pt x="221" y="31"/>
                </a:cubicBezTo>
                <a:cubicBezTo>
                  <a:pt x="235" y="33"/>
                  <a:pt x="250" y="40"/>
                  <a:pt x="260" y="44"/>
                </a:cubicBezTo>
                <a:cubicBezTo>
                  <a:pt x="270" y="48"/>
                  <a:pt x="275" y="55"/>
                  <a:pt x="281" y="56"/>
                </a:cubicBezTo>
                <a:cubicBezTo>
                  <a:pt x="287" y="57"/>
                  <a:pt x="289" y="47"/>
                  <a:pt x="296" y="49"/>
                </a:cubicBezTo>
                <a:cubicBezTo>
                  <a:pt x="303" y="51"/>
                  <a:pt x="313" y="66"/>
                  <a:pt x="321" y="71"/>
                </a:cubicBezTo>
                <a:cubicBezTo>
                  <a:pt x="329" y="76"/>
                  <a:pt x="332" y="81"/>
                  <a:pt x="344" y="82"/>
                </a:cubicBezTo>
                <a:cubicBezTo>
                  <a:pt x="356" y="83"/>
                  <a:pt x="375" y="83"/>
                  <a:pt x="396" y="80"/>
                </a:cubicBezTo>
                <a:cubicBezTo>
                  <a:pt x="417" y="77"/>
                  <a:pt x="450" y="70"/>
                  <a:pt x="471" y="64"/>
                </a:cubicBezTo>
                <a:cubicBezTo>
                  <a:pt x="492" y="58"/>
                  <a:pt x="510" y="49"/>
                  <a:pt x="521" y="43"/>
                </a:cubicBezTo>
                <a:cubicBezTo>
                  <a:pt x="532" y="37"/>
                  <a:pt x="523" y="32"/>
                  <a:pt x="537" y="29"/>
                </a:cubicBezTo>
                <a:cubicBezTo>
                  <a:pt x="551" y="26"/>
                  <a:pt x="577" y="25"/>
                  <a:pt x="603" y="26"/>
                </a:cubicBezTo>
                <a:cubicBezTo>
                  <a:pt x="629" y="27"/>
                  <a:pt x="667" y="33"/>
                  <a:pt x="696" y="34"/>
                </a:cubicBezTo>
                <a:cubicBezTo>
                  <a:pt x="725" y="35"/>
                  <a:pt x="761" y="33"/>
                  <a:pt x="777" y="32"/>
                </a:cubicBezTo>
                <a:lnTo>
                  <a:pt x="791" y="26"/>
                </a:lnTo>
                <a:lnTo>
                  <a:pt x="806" y="43"/>
                </a:lnTo>
                <a:cubicBezTo>
                  <a:pt x="813" y="47"/>
                  <a:pt x="793" y="50"/>
                  <a:pt x="831" y="53"/>
                </a:cubicBezTo>
                <a:lnTo>
                  <a:pt x="1034" y="58"/>
                </a:lnTo>
                <a:lnTo>
                  <a:pt x="1028" y="80"/>
                </a:lnTo>
                <a:cubicBezTo>
                  <a:pt x="1022" y="95"/>
                  <a:pt x="999" y="130"/>
                  <a:pt x="999" y="149"/>
                </a:cubicBezTo>
                <a:cubicBezTo>
                  <a:pt x="999" y="168"/>
                  <a:pt x="1017" y="183"/>
                  <a:pt x="1025" y="193"/>
                </a:cubicBezTo>
                <a:cubicBezTo>
                  <a:pt x="1033" y="203"/>
                  <a:pt x="1045" y="202"/>
                  <a:pt x="1049" y="209"/>
                </a:cubicBezTo>
                <a:cubicBezTo>
                  <a:pt x="1053" y="216"/>
                  <a:pt x="1054" y="224"/>
                  <a:pt x="1046" y="233"/>
                </a:cubicBezTo>
                <a:cubicBezTo>
                  <a:pt x="1038" y="242"/>
                  <a:pt x="1014" y="260"/>
                  <a:pt x="1002" y="266"/>
                </a:cubicBezTo>
                <a:cubicBezTo>
                  <a:pt x="990" y="272"/>
                  <a:pt x="984" y="263"/>
                  <a:pt x="975" y="271"/>
                </a:cubicBezTo>
                <a:cubicBezTo>
                  <a:pt x="966" y="279"/>
                  <a:pt x="953" y="306"/>
                  <a:pt x="946" y="314"/>
                </a:cubicBezTo>
                <a:lnTo>
                  <a:pt x="933" y="322"/>
                </a:lnTo>
                <a:cubicBezTo>
                  <a:pt x="928" y="327"/>
                  <a:pt x="921" y="339"/>
                  <a:pt x="915" y="346"/>
                </a:cubicBezTo>
                <a:cubicBezTo>
                  <a:pt x="909" y="353"/>
                  <a:pt x="899" y="356"/>
                  <a:pt x="895" y="364"/>
                </a:cubicBezTo>
                <a:cubicBezTo>
                  <a:pt x="891" y="372"/>
                  <a:pt x="883" y="387"/>
                  <a:pt x="891" y="394"/>
                </a:cubicBezTo>
                <a:cubicBezTo>
                  <a:pt x="899" y="401"/>
                  <a:pt x="931" y="406"/>
                  <a:pt x="942" y="404"/>
                </a:cubicBezTo>
                <a:cubicBezTo>
                  <a:pt x="953" y="402"/>
                  <a:pt x="954" y="389"/>
                  <a:pt x="955" y="383"/>
                </a:cubicBezTo>
                <a:cubicBezTo>
                  <a:pt x="956" y="377"/>
                  <a:pt x="947" y="373"/>
                  <a:pt x="949" y="367"/>
                </a:cubicBezTo>
                <a:cubicBezTo>
                  <a:pt x="951" y="361"/>
                  <a:pt x="961" y="350"/>
                  <a:pt x="966" y="347"/>
                </a:cubicBezTo>
                <a:cubicBezTo>
                  <a:pt x="971" y="344"/>
                  <a:pt x="978" y="346"/>
                  <a:pt x="982" y="347"/>
                </a:cubicBezTo>
                <a:cubicBezTo>
                  <a:pt x="986" y="348"/>
                  <a:pt x="990" y="343"/>
                  <a:pt x="993" y="355"/>
                </a:cubicBezTo>
                <a:cubicBezTo>
                  <a:pt x="996" y="367"/>
                  <a:pt x="995" y="401"/>
                  <a:pt x="1000" y="418"/>
                </a:cubicBezTo>
                <a:cubicBezTo>
                  <a:pt x="1005" y="435"/>
                  <a:pt x="1023" y="448"/>
                  <a:pt x="1026" y="458"/>
                </a:cubicBezTo>
                <a:cubicBezTo>
                  <a:pt x="1029" y="468"/>
                  <a:pt x="1018" y="473"/>
                  <a:pt x="1018" y="481"/>
                </a:cubicBezTo>
                <a:cubicBezTo>
                  <a:pt x="1018" y="489"/>
                  <a:pt x="1034" y="497"/>
                  <a:pt x="1023" y="509"/>
                </a:cubicBezTo>
                <a:cubicBezTo>
                  <a:pt x="1012" y="521"/>
                  <a:pt x="959" y="541"/>
                  <a:pt x="952" y="556"/>
                </a:cubicBezTo>
                <a:cubicBezTo>
                  <a:pt x="945" y="571"/>
                  <a:pt x="979" y="587"/>
                  <a:pt x="982" y="599"/>
                </a:cubicBezTo>
                <a:cubicBezTo>
                  <a:pt x="985" y="611"/>
                  <a:pt x="976" y="618"/>
                  <a:pt x="973" y="629"/>
                </a:cubicBezTo>
                <a:cubicBezTo>
                  <a:pt x="970" y="640"/>
                  <a:pt x="967" y="654"/>
                  <a:pt x="964" y="664"/>
                </a:cubicBezTo>
                <a:cubicBezTo>
                  <a:pt x="961" y="674"/>
                  <a:pt x="947" y="680"/>
                  <a:pt x="954" y="689"/>
                </a:cubicBezTo>
                <a:cubicBezTo>
                  <a:pt x="961" y="698"/>
                  <a:pt x="995" y="711"/>
                  <a:pt x="1007" y="718"/>
                </a:cubicBezTo>
                <a:cubicBezTo>
                  <a:pt x="1019" y="725"/>
                  <a:pt x="1027" y="726"/>
                  <a:pt x="1027" y="733"/>
                </a:cubicBezTo>
                <a:cubicBezTo>
                  <a:pt x="1027" y="740"/>
                  <a:pt x="1013" y="748"/>
                  <a:pt x="1009" y="758"/>
                </a:cubicBezTo>
                <a:cubicBezTo>
                  <a:pt x="1005" y="768"/>
                  <a:pt x="1007" y="788"/>
                  <a:pt x="1002" y="793"/>
                </a:cubicBezTo>
                <a:cubicBezTo>
                  <a:pt x="997" y="798"/>
                  <a:pt x="987" y="788"/>
                  <a:pt x="981" y="790"/>
                </a:cubicBezTo>
                <a:cubicBezTo>
                  <a:pt x="975" y="792"/>
                  <a:pt x="969" y="802"/>
                  <a:pt x="963" y="805"/>
                </a:cubicBezTo>
                <a:cubicBezTo>
                  <a:pt x="957" y="808"/>
                  <a:pt x="946" y="807"/>
                  <a:pt x="942" y="811"/>
                </a:cubicBezTo>
                <a:cubicBezTo>
                  <a:pt x="938" y="815"/>
                  <a:pt x="941" y="827"/>
                  <a:pt x="936" y="832"/>
                </a:cubicBezTo>
                <a:cubicBezTo>
                  <a:pt x="931" y="837"/>
                  <a:pt x="918" y="838"/>
                  <a:pt x="909" y="842"/>
                </a:cubicBezTo>
                <a:cubicBezTo>
                  <a:pt x="900" y="846"/>
                  <a:pt x="890" y="855"/>
                  <a:pt x="882" y="859"/>
                </a:cubicBezTo>
                <a:cubicBezTo>
                  <a:pt x="874" y="863"/>
                  <a:pt x="869" y="866"/>
                  <a:pt x="859" y="866"/>
                </a:cubicBezTo>
                <a:cubicBezTo>
                  <a:pt x="849" y="866"/>
                  <a:pt x="831" y="863"/>
                  <a:pt x="819" y="857"/>
                </a:cubicBezTo>
                <a:cubicBezTo>
                  <a:pt x="807" y="851"/>
                  <a:pt x="799" y="835"/>
                  <a:pt x="789" y="830"/>
                </a:cubicBezTo>
                <a:cubicBezTo>
                  <a:pt x="779" y="825"/>
                  <a:pt x="766" y="834"/>
                  <a:pt x="759" y="829"/>
                </a:cubicBezTo>
                <a:cubicBezTo>
                  <a:pt x="752" y="824"/>
                  <a:pt x="749" y="808"/>
                  <a:pt x="744" y="802"/>
                </a:cubicBezTo>
                <a:cubicBezTo>
                  <a:pt x="739" y="796"/>
                  <a:pt x="728" y="797"/>
                  <a:pt x="730" y="794"/>
                </a:cubicBezTo>
                <a:cubicBezTo>
                  <a:pt x="732" y="791"/>
                  <a:pt x="755" y="787"/>
                  <a:pt x="756" y="782"/>
                </a:cubicBezTo>
                <a:cubicBezTo>
                  <a:pt x="757" y="777"/>
                  <a:pt x="742" y="764"/>
                  <a:pt x="735" y="764"/>
                </a:cubicBezTo>
                <a:cubicBezTo>
                  <a:pt x="728" y="764"/>
                  <a:pt x="721" y="780"/>
                  <a:pt x="714" y="782"/>
                </a:cubicBezTo>
                <a:cubicBezTo>
                  <a:pt x="707" y="784"/>
                  <a:pt x="699" y="775"/>
                  <a:pt x="693" y="775"/>
                </a:cubicBezTo>
                <a:cubicBezTo>
                  <a:pt x="687" y="775"/>
                  <a:pt x="685" y="785"/>
                  <a:pt x="678" y="782"/>
                </a:cubicBezTo>
                <a:cubicBezTo>
                  <a:pt x="671" y="779"/>
                  <a:pt x="659" y="759"/>
                  <a:pt x="651" y="755"/>
                </a:cubicBezTo>
                <a:cubicBezTo>
                  <a:pt x="643" y="751"/>
                  <a:pt x="636" y="759"/>
                  <a:pt x="628" y="758"/>
                </a:cubicBezTo>
                <a:cubicBezTo>
                  <a:pt x="620" y="757"/>
                  <a:pt x="607" y="749"/>
                  <a:pt x="600" y="749"/>
                </a:cubicBezTo>
                <a:cubicBezTo>
                  <a:pt x="593" y="749"/>
                  <a:pt x="588" y="754"/>
                  <a:pt x="583" y="755"/>
                </a:cubicBezTo>
                <a:cubicBezTo>
                  <a:pt x="578" y="756"/>
                  <a:pt x="575" y="749"/>
                  <a:pt x="568" y="752"/>
                </a:cubicBezTo>
                <a:cubicBezTo>
                  <a:pt x="561" y="755"/>
                  <a:pt x="549" y="772"/>
                  <a:pt x="543" y="775"/>
                </a:cubicBezTo>
                <a:cubicBezTo>
                  <a:pt x="537" y="778"/>
                  <a:pt x="541" y="765"/>
                  <a:pt x="532" y="770"/>
                </a:cubicBezTo>
                <a:cubicBezTo>
                  <a:pt x="523" y="775"/>
                  <a:pt x="493" y="795"/>
                  <a:pt x="486" y="805"/>
                </a:cubicBezTo>
                <a:cubicBezTo>
                  <a:pt x="479" y="815"/>
                  <a:pt x="492" y="822"/>
                  <a:pt x="492" y="829"/>
                </a:cubicBezTo>
                <a:cubicBezTo>
                  <a:pt x="492" y="836"/>
                  <a:pt x="480" y="841"/>
                  <a:pt x="483" y="848"/>
                </a:cubicBezTo>
                <a:cubicBezTo>
                  <a:pt x="486" y="855"/>
                  <a:pt x="511" y="865"/>
                  <a:pt x="513" y="871"/>
                </a:cubicBezTo>
                <a:cubicBezTo>
                  <a:pt x="515" y="877"/>
                  <a:pt x="502" y="886"/>
                  <a:pt x="496" y="887"/>
                </a:cubicBezTo>
                <a:cubicBezTo>
                  <a:pt x="490" y="888"/>
                  <a:pt x="487" y="877"/>
                  <a:pt x="477" y="878"/>
                </a:cubicBezTo>
                <a:cubicBezTo>
                  <a:pt x="467" y="879"/>
                  <a:pt x="451" y="896"/>
                  <a:pt x="438" y="893"/>
                </a:cubicBezTo>
                <a:cubicBezTo>
                  <a:pt x="425" y="890"/>
                  <a:pt x="417" y="869"/>
                  <a:pt x="400" y="862"/>
                </a:cubicBezTo>
                <a:cubicBezTo>
                  <a:pt x="383" y="855"/>
                  <a:pt x="352" y="860"/>
                  <a:pt x="337" y="850"/>
                </a:cubicBezTo>
                <a:cubicBezTo>
                  <a:pt x="322" y="840"/>
                  <a:pt x="318" y="814"/>
                  <a:pt x="309" y="805"/>
                </a:cubicBezTo>
                <a:cubicBezTo>
                  <a:pt x="300" y="796"/>
                  <a:pt x="288" y="799"/>
                  <a:pt x="280" y="794"/>
                </a:cubicBezTo>
                <a:cubicBezTo>
                  <a:pt x="272" y="789"/>
                  <a:pt x="269" y="774"/>
                  <a:pt x="262" y="772"/>
                </a:cubicBezTo>
                <a:cubicBezTo>
                  <a:pt x="255" y="770"/>
                  <a:pt x="243" y="774"/>
                  <a:pt x="237" y="779"/>
                </a:cubicBezTo>
                <a:cubicBezTo>
                  <a:pt x="231" y="784"/>
                  <a:pt x="231" y="800"/>
                  <a:pt x="223" y="799"/>
                </a:cubicBezTo>
                <a:cubicBezTo>
                  <a:pt x="215" y="798"/>
                  <a:pt x="203" y="780"/>
                  <a:pt x="189" y="770"/>
                </a:cubicBezTo>
                <a:cubicBezTo>
                  <a:pt x="175" y="760"/>
                  <a:pt x="154" y="748"/>
                  <a:pt x="138" y="742"/>
                </a:cubicBezTo>
                <a:cubicBezTo>
                  <a:pt x="122" y="736"/>
                  <a:pt x="105" y="740"/>
                  <a:pt x="90" y="731"/>
                </a:cubicBezTo>
                <a:cubicBezTo>
                  <a:pt x="75" y="722"/>
                  <a:pt x="61" y="700"/>
                  <a:pt x="51" y="68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063750" y="2840038"/>
            <a:ext cx="661988" cy="512762"/>
          </a:xfrm>
          <a:custGeom>
            <a:avLst/>
            <a:gdLst>
              <a:gd name="T0" fmla="*/ 2147483647 w 417"/>
              <a:gd name="T1" fmla="*/ 2147483647 h 323"/>
              <a:gd name="T2" fmla="*/ 2147483647 w 417"/>
              <a:gd name="T3" fmla="*/ 2147483647 h 323"/>
              <a:gd name="T4" fmla="*/ 2147483647 w 417"/>
              <a:gd name="T5" fmla="*/ 2147483647 h 323"/>
              <a:gd name="T6" fmla="*/ 2147483647 w 417"/>
              <a:gd name="T7" fmla="*/ 2147483647 h 323"/>
              <a:gd name="T8" fmla="*/ 2147483647 w 417"/>
              <a:gd name="T9" fmla="*/ 2147483647 h 323"/>
              <a:gd name="T10" fmla="*/ 2147483647 w 417"/>
              <a:gd name="T11" fmla="*/ 2147483647 h 323"/>
              <a:gd name="T12" fmla="*/ 2147483647 w 417"/>
              <a:gd name="T13" fmla="*/ 2147483647 h 323"/>
              <a:gd name="T14" fmla="*/ 2147483647 w 417"/>
              <a:gd name="T15" fmla="*/ 2147483647 h 323"/>
              <a:gd name="T16" fmla="*/ 2147483647 w 417"/>
              <a:gd name="T17" fmla="*/ 2147483647 h 323"/>
              <a:gd name="T18" fmla="*/ 2147483647 w 417"/>
              <a:gd name="T19" fmla="*/ 2147483647 h 323"/>
              <a:gd name="T20" fmla="*/ 2147483647 w 417"/>
              <a:gd name="T21" fmla="*/ 2147483647 h 323"/>
              <a:gd name="T22" fmla="*/ 2147483647 w 417"/>
              <a:gd name="T23" fmla="*/ 2147483647 h 323"/>
              <a:gd name="T24" fmla="*/ 2147483647 w 417"/>
              <a:gd name="T25" fmla="*/ 2147483647 h 323"/>
              <a:gd name="T26" fmla="*/ 2147483647 w 417"/>
              <a:gd name="T27" fmla="*/ 2147483647 h 323"/>
              <a:gd name="T28" fmla="*/ 2147483647 w 417"/>
              <a:gd name="T29" fmla="*/ 2147483647 h 323"/>
              <a:gd name="T30" fmla="*/ 2147483647 w 417"/>
              <a:gd name="T31" fmla="*/ 2147483647 h 323"/>
              <a:gd name="T32" fmla="*/ 2147483647 w 417"/>
              <a:gd name="T33" fmla="*/ 2147483647 h 323"/>
              <a:gd name="T34" fmla="*/ 2147483647 w 417"/>
              <a:gd name="T35" fmla="*/ 2147483647 h 323"/>
              <a:gd name="T36" fmla="*/ 2147483647 w 417"/>
              <a:gd name="T37" fmla="*/ 2147483647 h 323"/>
              <a:gd name="T38" fmla="*/ 2147483647 w 417"/>
              <a:gd name="T39" fmla="*/ 2147483647 h 323"/>
              <a:gd name="T40" fmla="*/ 2147483647 w 417"/>
              <a:gd name="T41" fmla="*/ 2147483647 h 323"/>
              <a:gd name="T42" fmla="*/ 2147483647 w 417"/>
              <a:gd name="T43" fmla="*/ 2147483647 h 323"/>
              <a:gd name="T44" fmla="*/ 2147483647 w 417"/>
              <a:gd name="T45" fmla="*/ 2147483647 h 323"/>
              <a:gd name="T46" fmla="*/ 2147483647 w 417"/>
              <a:gd name="T47" fmla="*/ 2147483647 h 323"/>
              <a:gd name="T48" fmla="*/ 2147483647 w 417"/>
              <a:gd name="T49" fmla="*/ 2147483647 h 323"/>
              <a:gd name="T50" fmla="*/ 2147483647 w 417"/>
              <a:gd name="T51" fmla="*/ 2147483647 h 323"/>
              <a:gd name="T52" fmla="*/ 2147483647 w 417"/>
              <a:gd name="T53" fmla="*/ 2147483647 h 323"/>
              <a:gd name="T54" fmla="*/ 2147483647 w 417"/>
              <a:gd name="T55" fmla="*/ 2147483647 h 323"/>
              <a:gd name="T56" fmla="*/ 2147483647 w 417"/>
              <a:gd name="T57" fmla="*/ 2147483647 h 323"/>
              <a:gd name="T58" fmla="*/ 2147483647 w 417"/>
              <a:gd name="T59" fmla="*/ 2147483647 h 323"/>
              <a:gd name="T60" fmla="*/ 2147483647 w 417"/>
              <a:gd name="T61" fmla="*/ 2147483647 h 323"/>
              <a:gd name="T62" fmla="*/ 2147483647 w 417"/>
              <a:gd name="T63" fmla="*/ 2147483647 h 323"/>
              <a:gd name="T64" fmla="*/ 2147483647 w 417"/>
              <a:gd name="T65" fmla="*/ 2147483647 h 323"/>
              <a:gd name="T66" fmla="*/ 2147483647 w 417"/>
              <a:gd name="T67" fmla="*/ 2147483647 h 323"/>
              <a:gd name="T68" fmla="*/ 2147483647 w 417"/>
              <a:gd name="T69" fmla="*/ 2147483647 h 323"/>
              <a:gd name="T70" fmla="*/ 2147483647 w 417"/>
              <a:gd name="T71" fmla="*/ 2147483647 h 323"/>
              <a:gd name="T72" fmla="*/ 2147483647 w 417"/>
              <a:gd name="T73" fmla="*/ 2147483647 h 323"/>
              <a:gd name="T74" fmla="*/ 2147483647 w 417"/>
              <a:gd name="T75" fmla="*/ 2147483647 h 323"/>
              <a:gd name="T76" fmla="*/ 2147483647 w 417"/>
              <a:gd name="T77" fmla="*/ 2147483647 h 323"/>
              <a:gd name="T78" fmla="*/ 2147483647 w 417"/>
              <a:gd name="T79" fmla="*/ 2147483647 h 323"/>
              <a:gd name="T80" fmla="*/ 2147483647 w 417"/>
              <a:gd name="T81" fmla="*/ 2147483647 h 3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7"/>
              <a:gd name="T124" fmla="*/ 0 h 323"/>
              <a:gd name="T125" fmla="*/ 417 w 417"/>
              <a:gd name="T126" fmla="*/ 323 h 3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7" h="323">
                <a:moveTo>
                  <a:pt x="415" y="46"/>
                </a:moveTo>
                <a:cubicBezTo>
                  <a:pt x="409" y="44"/>
                  <a:pt x="384" y="39"/>
                  <a:pt x="376" y="37"/>
                </a:cubicBezTo>
                <a:cubicBezTo>
                  <a:pt x="368" y="35"/>
                  <a:pt x="368" y="33"/>
                  <a:pt x="364" y="37"/>
                </a:cubicBezTo>
                <a:cubicBezTo>
                  <a:pt x="360" y="41"/>
                  <a:pt x="354" y="51"/>
                  <a:pt x="354" y="59"/>
                </a:cubicBezTo>
                <a:cubicBezTo>
                  <a:pt x="354" y="67"/>
                  <a:pt x="365" y="78"/>
                  <a:pt x="364" y="85"/>
                </a:cubicBezTo>
                <a:cubicBezTo>
                  <a:pt x="363" y="92"/>
                  <a:pt x="354" y="101"/>
                  <a:pt x="350" y="101"/>
                </a:cubicBezTo>
                <a:cubicBezTo>
                  <a:pt x="346" y="101"/>
                  <a:pt x="346" y="91"/>
                  <a:pt x="338" y="87"/>
                </a:cubicBezTo>
                <a:cubicBezTo>
                  <a:pt x="330" y="83"/>
                  <a:pt x="312" y="82"/>
                  <a:pt x="300" y="77"/>
                </a:cubicBezTo>
                <a:cubicBezTo>
                  <a:pt x="288" y="72"/>
                  <a:pt x="277" y="59"/>
                  <a:pt x="266" y="57"/>
                </a:cubicBezTo>
                <a:cubicBezTo>
                  <a:pt x="255" y="55"/>
                  <a:pt x="242" y="64"/>
                  <a:pt x="234" y="63"/>
                </a:cubicBezTo>
                <a:cubicBezTo>
                  <a:pt x="226" y="62"/>
                  <a:pt x="224" y="60"/>
                  <a:pt x="220" y="51"/>
                </a:cubicBezTo>
                <a:cubicBezTo>
                  <a:pt x="216" y="42"/>
                  <a:pt x="216" y="18"/>
                  <a:pt x="212" y="11"/>
                </a:cubicBezTo>
                <a:cubicBezTo>
                  <a:pt x="208" y="4"/>
                  <a:pt x="202" y="13"/>
                  <a:pt x="196" y="11"/>
                </a:cubicBezTo>
                <a:cubicBezTo>
                  <a:pt x="190" y="9"/>
                  <a:pt x="184" y="0"/>
                  <a:pt x="178" y="1"/>
                </a:cubicBezTo>
                <a:cubicBezTo>
                  <a:pt x="172" y="2"/>
                  <a:pt x="168" y="18"/>
                  <a:pt x="162" y="19"/>
                </a:cubicBezTo>
                <a:cubicBezTo>
                  <a:pt x="156" y="20"/>
                  <a:pt x="150" y="8"/>
                  <a:pt x="144" y="9"/>
                </a:cubicBezTo>
                <a:cubicBezTo>
                  <a:pt x="138" y="10"/>
                  <a:pt x="132" y="24"/>
                  <a:pt x="124" y="23"/>
                </a:cubicBezTo>
                <a:cubicBezTo>
                  <a:pt x="116" y="22"/>
                  <a:pt x="115" y="4"/>
                  <a:pt x="96" y="5"/>
                </a:cubicBezTo>
                <a:cubicBezTo>
                  <a:pt x="77" y="6"/>
                  <a:pt x="24" y="21"/>
                  <a:pt x="12" y="27"/>
                </a:cubicBezTo>
                <a:cubicBezTo>
                  <a:pt x="0" y="33"/>
                  <a:pt x="19" y="40"/>
                  <a:pt x="24" y="41"/>
                </a:cubicBezTo>
                <a:cubicBezTo>
                  <a:pt x="29" y="42"/>
                  <a:pt x="35" y="31"/>
                  <a:pt x="41" y="31"/>
                </a:cubicBezTo>
                <a:cubicBezTo>
                  <a:pt x="47" y="31"/>
                  <a:pt x="53" y="35"/>
                  <a:pt x="60" y="41"/>
                </a:cubicBezTo>
                <a:cubicBezTo>
                  <a:pt x="67" y="47"/>
                  <a:pt x="89" y="67"/>
                  <a:pt x="84" y="69"/>
                </a:cubicBezTo>
                <a:cubicBezTo>
                  <a:pt x="79" y="71"/>
                  <a:pt x="38" y="53"/>
                  <a:pt x="30" y="53"/>
                </a:cubicBezTo>
                <a:cubicBezTo>
                  <a:pt x="22" y="53"/>
                  <a:pt x="30" y="63"/>
                  <a:pt x="36" y="67"/>
                </a:cubicBezTo>
                <a:cubicBezTo>
                  <a:pt x="42" y="71"/>
                  <a:pt x="65" y="73"/>
                  <a:pt x="68" y="77"/>
                </a:cubicBezTo>
                <a:cubicBezTo>
                  <a:pt x="71" y="81"/>
                  <a:pt x="59" y="89"/>
                  <a:pt x="53" y="89"/>
                </a:cubicBezTo>
                <a:cubicBezTo>
                  <a:pt x="47" y="89"/>
                  <a:pt x="34" y="74"/>
                  <a:pt x="29" y="74"/>
                </a:cubicBezTo>
                <a:cubicBezTo>
                  <a:pt x="24" y="74"/>
                  <a:pt x="18" y="82"/>
                  <a:pt x="22" y="91"/>
                </a:cubicBezTo>
                <a:cubicBezTo>
                  <a:pt x="26" y="100"/>
                  <a:pt x="35" y="107"/>
                  <a:pt x="56" y="128"/>
                </a:cubicBezTo>
                <a:cubicBezTo>
                  <a:pt x="77" y="149"/>
                  <a:pt x="129" y="198"/>
                  <a:pt x="150" y="219"/>
                </a:cubicBezTo>
                <a:cubicBezTo>
                  <a:pt x="171" y="240"/>
                  <a:pt x="176" y="248"/>
                  <a:pt x="184" y="257"/>
                </a:cubicBezTo>
                <a:lnTo>
                  <a:pt x="196" y="273"/>
                </a:lnTo>
                <a:lnTo>
                  <a:pt x="236" y="269"/>
                </a:lnTo>
                <a:cubicBezTo>
                  <a:pt x="247" y="269"/>
                  <a:pt x="252" y="266"/>
                  <a:pt x="262" y="271"/>
                </a:cubicBezTo>
                <a:cubicBezTo>
                  <a:pt x="272" y="276"/>
                  <a:pt x="286" y="297"/>
                  <a:pt x="298" y="301"/>
                </a:cubicBezTo>
                <a:cubicBezTo>
                  <a:pt x="310" y="305"/>
                  <a:pt x="324" y="296"/>
                  <a:pt x="336" y="297"/>
                </a:cubicBezTo>
                <a:cubicBezTo>
                  <a:pt x="348" y="298"/>
                  <a:pt x="359" y="301"/>
                  <a:pt x="370" y="305"/>
                </a:cubicBezTo>
                <a:cubicBezTo>
                  <a:pt x="381" y="309"/>
                  <a:pt x="394" y="322"/>
                  <a:pt x="401" y="323"/>
                </a:cubicBezTo>
                <a:lnTo>
                  <a:pt x="415" y="314"/>
                </a:lnTo>
                <a:cubicBezTo>
                  <a:pt x="417" y="268"/>
                  <a:pt x="414" y="104"/>
                  <a:pt x="413" y="49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2717800" y="2879725"/>
            <a:ext cx="817563" cy="517525"/>
          </a:xfrm>
          <a:custGeom>
            <a:avLst/>
            <a:gdLst>
              <a:gd name="T0" fmla="*/ 2147483647 w 515"/>
              <a:gd name="T1" fmla="*/ 2147483647 h 326"/>
              <a:gd name="T2" fmla="*/ 2147483647 w 515"/>
              <a:gd name="T3" fmla="*/ 2147483647 h 326"/>
              <a:gd name="T4" fmla="*/ 2147483647 w 515"/>
              <a:gd name="T5" fmla="*/ 2147483647 h 326"/>
              <a:gd name="T6" fmla="*/ 2147483647 w 515"/>
              <a:gd name="T7" fmla="*/ 2147483647 h 326"/>
              <a:gd name="T8" fmla="*/ 2147483647 w 515"/>
              <a:gd name="T9" fmla="*/ 2147483647 h 326"/>
              <a:gd name="T10" fmla="*/ 2147483647 w 515"/>
              <a:gd name="T11" fmla="*/ 2147483647 h 326"/>
              <a:gd name="T12" fmla="*/ 2147483647 w 515"/>
              <a:gd name="T13" fmla="*/ 2147483647 h 326"/>
              <a:gd name="T14" fmla="*/ 0 w 515"/>
              <a:gd name="T15" fmla="*/ 2147483647 h 326"/>
              <a:gd name="T16" fmla="*/ 2147483647 w 515"/>
              <a:gd name="T17" fmla="*/ 2147483647 h 326"/>
              <a:gd name="T18" fmla="*/ 2147483647 w 515"/>
              <a:gd name="T19" fmla="*/ 2147483647 h 326"/>
              <a:gd name="T20" fmla="*/ 2147483647 w 515"/>
              <a:gd name="T21" fmla="*/ 2147483647 h 326"/>
              <a:gd name="T22" fmla="*/ 2147483647 w 515"/>
              <a:gd name="T23" fmla="*/ 2147483647 h 326"/>
              <a:gd name="T24" fmla="*/ 2147483647 w 515"/>
              <a:gd name="T25" fmla="*/ 2147483647 h 326"/>
              <a:gd name="T26" fmla="*/ 2147483647 w 515"/>
              <a:gd name="T27" fmla="*/ 2147483647 h 326"/>
              <a:gd name="T28" fmla="*/ 2147483647 w 515"/>
              <a:gd name="T29" fmla="*/ 2147483647 h 326"/>
              <a:gd name="T30" fmla="*/ 2147483647 w 515"/>
              <a:gd name="T31" fmla="*/ 2147483647 h 326"/>
              <a:gd name="T32" fmla="*/ 2147483647 w 515"/>
              <a:gd name="T33" fmla="*/ 2147483647 h 326"/>
              <a:gd name="T34" fmla="*/ 2147483647 w 515"/>
              <a:gd name="T35" fmla="*/ 2147483647 h 326"/>
              <a:gd name="T36" fmla="*/ 2147483647 w 515"/>
              <a:gd name="T37" fmla="*/ 2147483647 h 326"/>
              <a:gd name="T38" fmla="*/ 2147483647 w 515"/>
              <a:gd name="T39" fmla="*/ 2147483647 h 326"/>
              <a:gd name="T40" fmla="*/ 2147483647 w 515"/>
              <a:gd name="T41" fmla="*/ 2147483647 h 326"/>
              <a:gd name="T42" fmla="*/ 2147483647 w 515"/>
              <a:gd name="T43" fmla="*/ 2147483647 h 326"/>
              <a:gd name="T44" fmla="*/ 2147483647 w 515"/>
              <a:gd name="T45" fmla="*/ 2147483647 h 326"/>
              <a:gd name="T46" fmla="*/ 2147483647 w 515"/>
              <a:gd name="T47" fmla="*/ 2147483647 h 326"/>
              <a:gd name="T48" fmla="*/ 2147483647 w 515"/>
              <a:gd name="T49" fmla="*/ 2147483647 h 326"/>
              <a:gd name="T50" fmla="*/ 2147483647 w 515"/>
              <a:gd name="T51" fmla="*/ 2147483647 h 326"/>
              <a:gd name="T52" fmla="*/ 2147483647 w 515"/>
              <a:gd name="T53" fmla="*/ 2147483647 h 326"/>
              <a:gd name="T54" fmla="*/ 2147483647 w 515"/>
              <a:gd name="T55" fmla="*/ 2147483647 h 32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5"/>
              <a:gd name="T85" fmla="*/ 0 h 326"/>
              <a:gd name="T86" fmla="*/ 515 w 515"/>
              <a:gd name="T87" fmla="*/ 326 h 32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5" h="326">
                <a:moveTo>
                  <a:pt x="184" y="7"/>
                </a:moveTo>
                <a:cubicBezTo>
                  <a:pt x="173" y="2"/>
                  <a:pt x="157" y="0"/>
                  <a:pt x="147" y="1"/>
                </a:cubicBezTo>
                <a:cubicBezTo>
                  <a:pt x="137" y="2"/>
                  <a:pt x="129" y="6"/>
                  <a:pt x="123" y="12"/>
                </a:cubicBezTo>
                <a:cubicBezTo>
                  <a:pt x="117" y="18"/>
                  <a:pt x="117" y="36"/>
                  <a:pt x="112" y="40"/>
                </a:cubicBezTo>
                <a:cubicBezTo>
                  <a:pt x="107" y="44"/>
                  <a:pt x="101" y="41"/>
                  <a:pt x="92" y="38"/>
                </a:cubicBezTo>
                <a:cubicBezTo>
                  <a:pt x="83" y="35"/>
                  <a:pt x="66" y="23"/>
                  <a:pt x="55" y="21"/>
                </a:cubicBezTo>
                <a:cubicBezTo>
                  <a:pt x="44" y="19"/>
                  <a:pt x="34" y="27"/>
                  <a:pt x="25" y="27"/>
                </a:cubicBezTo>
                <a:cubicBezTo>
                  <a:pt x="16" y="27"/>
                  <a:pt x="4" y="17"/>
                  <a:pt x="0" y="22"/>
                </a:cubicBezTo>
                <a:lnTo>
                  <a:pt x="1" y="57"/>
                </a:lnTo>
                <a:lnTo>
                  <a:pt x="3" y="255"/>
                </a:lnTo>
                <a:lnTo>
                  <a:pt x="6" y="289"/>
                </a:lnTo>
                <a:lnTo>
                  <a:pt x="18" y="304"/>
                </a:lnTo>
                <a:cubicBezTo>
                  <a:pt x="27" y="310"/>
                  <a:pt x="33" y="324"/>
                  <a:pt x="58" y="325"/>
                </a:cubicBezTo>
                <a:cubicBezTo>
                  <a:pt x="83" y="326"/>
                  <a:pt x="142" y="315"/>
                  <a:pt x="170" y="309"/>
                </a:cubicBezTo>
                <a:cubicBezTo>
                  <a:pt x="198" y="303"/>
                  <a:pt x="207" y="294"/>
                  <a:pt x="224" y="287"/>
                </a:cubicBezTo>
                <a:cubicBezTo>
                  <a:pt x="241" y="280"/>
                  <a:pt x="231" y="270"/>
                  <a:pt x="270" y="268"/>
                </a:cubicBezTo>
                <a:cubicBezTo>
                  <a:pt x="309" y="266"/>
                  <a:pt x="418" y="279"/>
                  <a:pt x="458" y="276"/>
                </a:cubicBezTo>
                <a:cubicBezTo>
                  <a:pt x="498" y="273"/>
                  <a:pt x="509" y="258"/>
                  <a:pt x="512" y="248"/>
                </a:cubicBezTo>
                <a:cubicBezTo>
                  <a:pt x="515" y="238"/>
                  <a:pt x="500" y="226"/>
                  <a:pt x="478" y="216"/>
                </a:cubicBezTo>
                <a:cubicBezTo>
                  <a:pt x="456" y="206"/>
                  <a:pt x="405" y="198"/>
                  <a:pt x="382" y="186"/>
                </a:cubicBezTo>
                <a:cubicBezTo>
                  <a:pt x="359" y="174"/>
                  <a:pt x="350" y="150"/>
                  <a:pt x="342" y="141"/>
                </a:cubicBezTo>
                <a:cubicBezTo>
                  <a:pt x="334" y="132"/>
                  <a:pt x="339" y="136"/>
                  <a:pt x="333" y="130"/>
                </a:cubicBezTo>
                <a:cubicBezTo>
                  <a:pt x="327" y="124"/>
                  <a:pt x="312" y="110"/>
                  <a:pt x="304" y="105"/>
                </a:cubicBezTo>
                <a:cubicBezTo>
                  <a:pt x="296" y="100"/>
                  <a:pt x="288" y="105"/>
                  <a:pt x="284" y="101"/>
                </a:cubicBezTo>
                <a:cubicBezTo>
                  <a:pt x="280" y="97"/>
                  <a:pt x="284" y="89"/>
                  <a:pt x="280" y="83"/>
                </a:cubicBezTo>
                <a:cubicBezTo>
                  <a:pt x="276" y="77"/>
                  <a:pt x="269" y="74"/>
                  <a:pt x="258" y="65"/>
                </a:cubicBezTo>
                <a:cubicBezTo>
                  <a:pt x="247" y="56"/>
                  <a:pt x="226" y="39"/>
                  <a:pt x="214" y="29"/>
                </a:cubicBezTo>
                <a:cubicBezTo>
                  <a:pt x="202" y="19"/>
                  <a:pt x="190" y="12"/>
                  <a:pt x="184" y="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2916238" y="2544763"/>
            <a:ext cx="1016000" cy="811212"/>
          </a:xfrm>
          <a:custGeom>
            <a:avLst/>
            <a:gdLst>
              <a:gd name="T0" fmla="*/ 2147483647 w 640"/>
              <a:gd name="T1" fmla="*/ 2147483647 h 511"/>
              <a:gd name="T2" fmla="*/ 2147483647 w 640"/>
              <a:gd name="T3" fmla="*/ 2147483647 h 511"/>
              <a:gd name="T4" fmla="*/ 2147483647 w 640"/>
              <a:gd name="T5" fmla="*/ 2147483647 h 511"/>
              <a:gd name="T6" fmla="*/ 2147483647 w 640"/>
              <a:gd name="T7" fmla="*/ 2147483647 h 511"/>
              <a:gd name="T8" fmla="*/ 2147483647 w 640"/>
              <a:gd name="T9" fmla="*/ 2147483647 h 511"/>
              <a:gd name="T10" fmla="*/ 2147483647 w 640"/>
              <a:gd name="T11" fmla="*/ 2147483647 h 511"/>
              <a:gd name="T12" fmla="*/ 2147483647 w 640"/>
              <a:gd name="T13" fmla="*/ 2147483647 h 511"/>
              <a:gd name="T14" fmla="*/ 2147483647 w 640"/>
              <a:gd name="T15" fmla="*/ 2147483647 h 511"/>
              <a:gd name="T16" fmla="*/ 2147483647 w 640"/>
              <a:gd name="T17" fmla="*/ 2147483647 h 511"/>
              <a:gd name="T18" fmla="*/ 2147483647 w 640"/>
              <a:gd name="T19" fmla="*/ 2147483647 h 511"/>
              <a:gd name="T20" fmla="*/ 2147483647 w 640"/>
              <a:gd name="T21" fmla="*/ 2147483647 h 511"/>
              <a:gd name="T22" fmla="*/ 2147483647 w 640"/>
              <a:gd name="T23" fmla="*/ 2147483647 h 511"/>
              <a:gd name="T24" fmla="*/ 2147483647 w 640"/>
              <a:gd name="T25" fmla="*/ 2147483647 h 511"/>
              <a:gd name="T26" fmla="*/ 2147483647 w 640"/>
              <a:gd name="T27" fmla="*/ 2147483647 h 511"/>
              <a:gd name="T28" fmla="*/ 2147483647 w 640"/>
              <a:gd name="T29" fmla="*/ 2147483647 h 511"/>
              <a:gd name="T30" fmla="*/ 2147483647 w 640"/>
              <a:gd name="T31" fmla="*/ 2147483647 h 511"/>
              <a:gd name="T32" fmla="*/ 2147483647 w 640"/>
              <a:gd name="T33" fmla="*/ 2147483647 h 511"/>
              <a:gd name="T34" fmla="*/ 2147483647 w 640"/>
              <a:gd name="T35" fmla="*/ 2147483647 h 511"/>
              <a:gd name="T36" fmla="*/ 2147483647 w 640"/>
              <a:gd name="T37" fmla="*/ 2147483647 h 511"/>
              <a:gd name="T38" fmla="*/ 2147483647 w 640"/>
              <a:gd name="T39" fmla="*/ 2147483647 h 511"/>
              <a:gd name="T40" fmla="*/ 2147483647 w 640"/>
              <a:gd name="T41" fmla="*/ 2147483647 h 511"/>
              <a:gd name="T42" fmla="*/ 2147483647 w 640"/>
              <a:gd name="T43" fmla="*/ 2147483647 h 511"/>
              <a:gd name="T44" fmla="*/ 2147483647 w 640"/>
              <a:gd name="T45" fmla="*/ 2147483647 h 511"/>
              <a:gd name="T46" fmla="*/ 2147483647 w 640"/>
              <a:gd name="T47" fmla="*/ 2147483647 h 511"/>
              <a:gd name="T48" fmla="*/ 2147483647 w 640"/>
              <a:gd name="T49" fmla="*/ 2147483647 h 511"/>
              <a:gd name="T50" fmla="*/ 2147483647 w 640"/>
              <a:gd name="T51" fmla="*/ 2147483647 h 511"/>
              <a:gd name="T52" fmla="*/ 2147483647 w 640"/>
              <a:gd name="T53" fmla="*/ 2147483647 h 511"/>
              <a:gd name="T54" fmla="*/ 2147483647 w 640"/>
              <a:gd name="T55" fmla="*/ 2147483647 h 511"/>
              <a:gd name="T56" fmla="*/ 2147483647 w 640"/>
              <a:gd name="T57" fmla="*/ 2147483647 h 511"/>
              <a:gd name="T58" fmla="*/ 2147483647 w 640"/>
              <a:gd name="T59" fmla="*/ 2147483647 h 511"/>
              <a:gd name="T60" fmla="*/ 2147483647 w 640"/>
              <a:gd name="T61" fmla="*/ 2147483647 h 511"/>
              <a:gd name="T62" fmla="*/ 2147483647 w 640"/>
              <a:gd name="T63" fmla="*/ 2147483647 h 511"/>
              <a:gd name="T64" fmla="*/ 2147483647 w 640"/>
              <a:gd name="T65" fmla="*/ 2147483647 h 511"/>
              <a:gd name="T66" fmla="*/ 2147483647 w 640"/>
              <a:gd name="T67" fmla="*/ 2147483647 h 511"/>
              <a:gd name="T68" fmla="*/ 2147483647 w 640"/>
              <a:gd name="T69" fmla="*/ 2147483647 h 511"/>
              <a:gd name="T70" fmla="*/ 2147483647 w 640"/>
              <a:gd name="T71" fmla="*/ 2147483647 h 511"/>
              <a:gd name="T72" fmla="*/ 2147483647 w 640"/>
              <a:gd name="T73" fmla="*/ 2147483647 h 511"/>
              <a:gd name="T74" fmla="*/ 2147483647 w 640"/>
              <a:gd name="T75" fmla="*/ 2147483647 h 511"/>
              <a:gd name="T76" fmla="*/ 2147483647 w 640"/>
              <a:gd name="T77" fmla="*/ 2147483647 h 511"/>
              <a:gd name="T78" fmla="*/ 2147483647 w 640"/>
              <a:gd name="T79" fmla="*/ 2147483647 h 511"/>
              <a:gd name="T80" fmla="*/ 2147483647 w 640"/>
              <a:gd name="T81" fmla="*/ 2147483647 h 511"/>
              <a:gd name="T82" fmla="*/ 2147483647 w 640"/>
              <a:gd name="T83" fmla="*/ 2147483647 h 511"/>
              <a:gd name="T84" fmla="*/ 2147483647 w 640"/>
              <a:gd name="T85" fmla="*/ 2147483647 h 511"/>
              <a:gd name="T86" fmla="*/ 2147483647 w 640"/>
              <a:gd name="T87" fmla="*/ 2147483647 h 511"/>
              <a:gd name="T88" fmla="*/ 2147483647 w 640"/>
              <a:gd name="T89" fmla="*/ 2147483647 h 5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40"/>
              <a:gd name="T136" fmla="*/ 0 h 511"/>
              <a:gd name="T137" fmla="*/ 640 w 640"/>
              <a:gd name="T138" fmla="*/ 511 h 5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40" h="511">
                <a:moveTo>
                  <a:pt x="4" y="185"/>
                </a:moveTo>
                <a:cubicBezTo>
                  <a:pt x="0" y="180"/>
                  <a:pt x="8" y="170"/>
                  <a:pt x="19" y="164"/>
                </a:cubicBezTo>
                <a:cubicBezTo>
                  <a:pt x="30" y="158"/>
                  <a:pt x="60" y="150"/>
                  <a:pt x="71" y="148"/>
                </a:cubicBezTo>
                <a:cubicBezTo>
                  <a:pt x="82" y="146"/>
                  <a:pt x="79" y="154"/>
                  <a:pt x="85" y="154"/>
                </a:cubicBezTo>
                <a:cubicBezTo>
                  <a:pt x="91" y="154"/>
                  <a:pt x="100" y="149"/>
                  <a:pt x="106" y="149"/>
                </a:cubicBezTo>
                <a:cubicBezTo>
                  <a:pt x="112" y="149"/>
                  <a:pt x="115" y="155"/>
                  <a:pt x="122" y="152"/>
                </a:cubicBezTo>
                <a:cubicBezTo>
                  <a:pt x="129" y="149"/>
                  <a:pt x="140" y="135"/>
                  <a:pt x="148" y="130"/>
                </a:cubicBezTo>
                <a:cubicBezTo>
                  <a:pt x="156" y="125"/>
                  <a:pt x="165" y="127"/>
                  <a:pt x="170" y="124"/>
                </a:cubicBezTo>
                <a:cubicBezTo>
                  <a:pt x="175" y="121"/>
                  <a:pt x="175" y="119"/>
                  <a:pt x="176" y="113"/>
                </a:cubicBezTo>
                <a:cubicBezTo>
                  <a:pt x="177" y="107"/>
                  <a:pt x="175" y="100"/>
                  <a:pt x="178" y="89"/>
                </a:cubicBezTo>
                <a:cubicBezTo>
                  <a:pt x="181" y="78"/>
                  <a:pt x="192" y="59"/>
                  <a:pt x="196" y="47"/>
                </a:cubicBezTo>
                <a:cubicBezTo>
                  <a:pt x="200" y="35"/>
                  <a:pt x="194" y="19"/>
                  <a:pt x="205" y="13"/>
                </a:cubicBezTo>
                <a:cubicBezTo>
                  <a:pt x="216" y="7"/>
                  <a:pt x="245" y="12"/>
                  <a:pt x="260" y="10"/>
                </a:cubicBezTo>
                <a:cubicBezTo>
                  <a:pt x="275" y="8"/>
                  <a:pt x="286" y="0"/>
                  <a:pt x="295" y="1"/>
                </a:cubicBezTo>
                <a:cubicBezTo>
                  <a:pt x="304" y="2"/>
                  <a:pt x="307" y="13"/>
                  <a:pt x="314" y="16"/>
                </a:cubicBezTo>
                <a:lnTo>
                  <a:pt x="335" y="17"/>
                </a:lnTo>
                <a:lnTo>
                  <a:pt x="337" y="37"/>
                </a:lnTo>
                <a:cubicBezTo>
                  <a:pt x="353" y="43"/>
                  <a:pt x="396" y="51"/>
                  <a:pt x="428" y="55"/>
                </a:cubicBezTo>
                <a:cubicBezTo>
                  <a:pt x="460" y="59"/>
                  <a:pt x="507" y="58"/>
                  <a:pt x="530" y="59"/>
                </a:cubicBezTo>
                <a:cubicBezTo>
                  <a:pt x="553" y="60"/>
                  <a:pt x="557" y="58"/>
                  <a:pt x="566" y="59"/>
                </a:cubicBezTo>
                <a:cubicBezTo>
                  <a:pt x="575" y="60"/>
                  <a:pt x="580" y="61"/>
                  <a:pt x="587" y="65"/>
                </a:cubicBezTo>
                <a:cubicBezTo>
                  <a:pt x="594" y="69"/>
                  <a:pt x="603" y="77"/>
                  <a:pt x="607" y="86"/>
                </a:cubicBezTo>
                <a:cubicBezTo>
                  <a:pt x="611" y="95"/>
                  <a:pt x="609" y="109"/>
                  <a:pt x="610" y="119"/>
                </a:cubicBezTo>
                <a:cubicBezTo>
                  <a:pt x="611" y="129"/>
                  <a:pt x="621" y="126"/>
                  <a:pt x="616" y="145"/>
                </a:cubicBezTo>
                <a:cubicBezTo>
                  <a:pt x="611" y="164"/>
                  <a:pt x="584" y="209"/>
                  <a:pt x="580" y="233"/>
                </a:cubicBezTo>
                <a:cubicBezTo>
                  <a:pt x="576" y="257"/>
                  <a:pt x="588" y="268"/>
                  <a:pt x="589" y="292"/>
                </a:cubicBezTo>
                <a:cubicBezTo>
                  <a:pt x="590" y="316"/>
                  <a:pt x="577" y="353"/>
                  <a:pt x="584" y="379"/>
                </a:cubicBezTo>
                <a:cubicBezTo>
                  <a:pt x="591" y="405"/>
                  <a:pt x="628" y="428"/>
                  <a:pt x="634" y="446"/>
                </a:cubicBezTo>
                <a:cubicBezTo>
                  <a:pt x="640" y="464"/>
                  <a:pt x="625" y="476"/>
                  <a:pt x="622" y="487"/>
                </a:cubicBezTo>
                <a:lnTo>
                  <a:pt x="616" y="511"/>
                </a:lnTo>
                <a:lnTo>
                  <a:pt x="419" y="509"/>
                </a:lnTo>
                <a:lnTo>
                  <a:pt x="392" y="500"/>
                </a:lnTo>
                <a:lnTo>
                  <a:pt x="373" y="478"/>
                </a:lnTo>
                <a:lnTo>
                  <a:pt x="386" y="466"/>
                </a:lnTo>
                <a:cubicBezTo>
                  <a:pt x="388" y="462"/>
                  <a:pt x="392" y="457"/>
                  <a:pt x="388" y="451"/>
                </a:cubicBezTo>
                <a:cubicBezTo>
                  <a:pt x="384" y="445"/>
                  <a:pt x="380" y="439"/>
                  <a:pt x="362" y="431"/>
                </a:cubicBezTo>
                <a:cubicBezTo>
                  <a:pt x="344" y="423"/>
                  <a:pt x="297" y="411"/>
                  <a:pt x="277" y="404"/>
                </a:cubicBezTo>
                <a:cubicBezTo>
                  <a:pt x="257" y="397"/>
                  <a:pt x="253" y="394"/>
                  <a:pt x="244" y="386"/>
                </a:cubicBezTo>
                <a:cubicBezTo>
                  <a:pt x="235" y="378"/>
                  <a:pt x="231" y="367"/>
                  <a:pt x="220" y="355"/>
                </a:cubicBezTo>
                <a:cubicBezTo>
                  <a:pt x="209" y="343"/>
                  <a:pt x="186" y="321"/>
                  <a:pt x="176" y="314"/>
                </a:cubicBezTo>
                <a:cubicBezTo>
                  <a:pt x="166" y="307"/>
                  <a:pt x="162" y="316"/>
                  <a:pt x="157" y="311"/>
                </a:cubicBezTo>
                <a:cubicBezTo>
                  <a:pt x="152" y="306"/>
                  <a:pt x="162" y="302"/>
                  <a:pt x="146" y="286"/>
                </a:cubicBezTo>
                <a:cubicBezTo>
                  <a:pt x="130" y="270"/>
                  <a:pt x="79" y="230"/>
                  <a:pt x="62" y="215"/>
                </a:cubicBezTo>
                <a:cubicBezTo>
                  <a:pt x="45" y="200"/>
                  <a:pt x="56" y="201"/>
                  <a:pt x="46" y="196"/>
                </a:cubicBezTo>
                <a:cubicBezTo>
                  <a:pt x="36" y="191"/>
                  <a:pt x="8" y="190"/>
                  <a:pt x="4" y="18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3443288" y="2435225"/>
            <a:ext cx="485775" cy="277813"/>
          </a:xfrm>
          <a:custGeom>
            <a:avLst/>
            <a:gdLst>
              <a:gd name="T0" fmla="*/ 0 w 306"/>
              <a:gd name="T1" fmla="*/ 2147483647 h 175"/>
              <a:gd name="T2" fmla="*/ 2147483647 w 306"/>
              <a:gd name="T3" fmla="*/ 2147483647 h 175"/>
              <a:gd name="T4" fmla="*/ 2147483647 w 306"/>
              <a:gd name="T5" fmla="*/ 2147483647 h 175"/>
              <a:gd name="T6" fmla="*/ 2147483647 w 306"/>
              <a:gd name="T7" fmla="*/ 2147483647 h 175"/>
              <a:gd name="T8" fmla="*/ 2147483647 w 306"/>
              <a:gd name="T9" fmla="*/ 2147483647 h 175"/>
              <a:gd name="T10" fmla="*/ 2147483647 w 306"/>
              <a:gd name="T11" fmla="*/ 2147483647 h 175"/>
              <a:gd name="T12" fmla="*/ 2147483647 w 306"/>
              <a:gd name="T13" fmla="*/ 2147483647 h 175"/>
              <a:gd name="T14" fmla="*/ 2147483647 w 306"/>
              <a:gd name="T15" fmla="*/ 2147483647 h 175"/>
              <a:gd name="T16" fmla="*/ 2147483647 w 306"/>
              <a:gd name="T17" fmla="*/ 2147483647 h 175"/>
              <a:gd name="T18" fmla="*/ 2147483647 w 306"/>
              <a:gd name="T19" fmla="*/ 2147483647 h 175"/>
              <a:gd name="T20" fmla="*/ 2147483647 w 306"/>
              <a:gd name="T21" fmla="*/ 2147483647 h 175"/>
              <a:gd name="T22" fmla="*/ 2147483647 w 306"/>
              <a:gd name="T23" fmla="*/ 2147483647 h 175"/>
              <a:gd name="T24" fmla="*/ 2147483647 w 306"/>
              <a:gd name="T25" fmla="*/ 2147483647 h 175"/>
              <a:gd name="T26" fmla="*/ 2147483647 w 306"/>
              <a:gd name="T27" fmla="*/ 2147483647 h 175"/>
              <a:gd name="T28" fmla="*/ 2147483647 w 306"/>
              <a:gd name="T29" fmla="*/ 2147483647 h 175"/>
              <a:gd name="T30" fmla="*/ 2147483647 w 306"/>
              <a:gd name="T31" fmla="*/ 2147483647 h 175"/>
              <a:gd name="T32" fmla="*/ 2147483647 w 306"/>
              <a:gd name="T33" fmla="*/ 2147483647 h 175"/>
              <a:gd name="T34" fmla="*/ 2147483647 w 306"/>
              <a:gd name="T35" fmla="*/ 2147483647 h 175"/>
              <a:gd name="T36" fmla="*/ 2147483647 w 306"/>
              <a:gd name="T37" fmla="*/ 2147483647 h 175"/>
              <a:gd name="T38" fmla="*/ 2147483647 w 306"/>
              <a:gd name="T39" fmla="*/ 2147483647 h 175"/>
              <a:gd name="T40" fmla="*/ 2147483647 w 306"/>
              <a:gd name="T41" fmla="*/ 2147483647 h 175"/>
              <a:gd name="T42" fmla="*/ 0 w 306"/>
              <a:gd name="T43" fmla="*/ 2147483647 h 1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6"/>
              <a:gd name="T67" fmla="*/ 0 h 175"/>
              <a:gd name="T68" fmla="*/ 306 w 306"/>
              <a:gd name="T69" fmla="*/ 175 h 17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6" h="175">
                <a:moveTo>
                  <a:pt x="0" y="80"/>
                </a:moveTo>
                <a:lnTo>
                  <a:pt x="26" y="61"/>
                </a:lnTo>
                <a:lnTo>
                  <a:pt x="51" y="41"/>
                </a:lnTo>
                <a:lnTo>
                  <a:pt x="84" y="50"/>
                </a:lnTo>
                <a:lnTo>
                  <a:pt x="135" y="40"/>
                </a:lnTo>
                <a:cubicBezTo>
                  <a:pt x="150" y="37"/>
                  <a:pt x="155" y="32"/>
                  <a:pt x="173" y="31"/>
                </a:cubicBezTo>
                <a:cubicBezTo>
                  <a:pt x="191" y="30"/>
                  <a:pt x="228" y="38"/>
                  <a:pt x="243" y="34"/>
                </a:cubicBezTo>
                <a:cubicBezTo>
                  <a:pt x="258" y="30"/>
                  <a:pt x="256" y="10"/>
                  <a:pt x="264" y="5"/>
                </a:cubicBezTo>
                <a:cubicBezTo>
                  <a:pt x="272" y="0"/>
                  <a:pt x="285" y="3"/>
                  <a:pt x="290" y="7"/>
                </a:cubicBezTo>
                <a:cubicBezTo>
                  <a:pt x="295" y="11"/>
                  <a:pt x="291" y="24"/>
                  <a:pt x="294" y="31"/>
                </a:cubicBezTo>
                <a:cubicBezTo>
                  <a:pt x="297" y="38"/>
                  <a:pt x="305" y="42"/>
                  <a:pt x="306" y="50"/>
                </a:cubicBezTo>
                <a:lnTo>
                  <a:pt x="300" y="77"/>
                </a:lnTo>
                <a:lnTo>
                  <a:pt x="299" y="112"/>
                </a:lnTo>
                <a:cubicBezTo>
                  <a:pt x="298" y="121"/>
                  <a:pt x="297" y="126"/>
                  <a:pt x="296" y="133"/>
                </a:cubicBezTo>
                <a:lnTo>
                  <a:pt x="290" y="152"/>
                </a:lnTo>
                <a:lnTo>
                  <a:pt x="275" y="175"/>
                </a:lnTo>
                <a:lnTo>
                  <a:pt x="270" y="149"/>
                </a:lnTo>
                <a:cubicBezTo>
                  <a:pt x="264" y="141"/>
                  <a:pt x="249" y="130"/>
                  <a:pt x="239" y="127"/>
                </a:cubicBezTo>
                <a:cubicBezTo>
                  <a:pt x="229" y="124"/>
                  <a:pt x="228" y="128"/>
                  <a:pt x="207" y="128"/>
                </a:cubicBezTo>
                <a:cubicBezTo>
                  <a:pt x="186" y="128"/>
                  <a:pt x="147" y="131"/>
                  <a:pt x="113" y="127"/>
                </a:cubicBezTo>
                <a:cubicBezTo>
                  <a:pt x="79" y="123"/>
                  <a:pt x="24" y="112"/>
                  <a:pt x="5" y="104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3830638" y="2741613"/>
            <a:ext cx="354012" cy="865187"/>
          </a:xfrm>
          <a:custGeom>
            <a:avLst/>
            <a:gdLst>
              <a:gd name="T0" fmla="*/ 2147483647 w 223"/>
              <a:gd name="T1" fmla="*/ 2147483647 h 545"/>
              <a:gd name="T2" fmla="*/ 2147483647 w 223"/>
              <a:gd name="T3" fmla="*/ 0 h 545"/>
              <a:gd name="T4" fmla="*/ 2147483647 w 223"/>
              <a:gd name="T5" fmla="*/ 2147483647 h 545"/>
              <a:gd name="T6" fmla="*/ 2147483647 w 223"/>
              <a:gd name="T7" fmla="*/ 2147483647 h 545"/>
              <a:gd name="T8" fmla="*/ 2147483647 w 223"/>
              <a:gd name="T9" fmla="*/ 2147483647 h 545"/>
              <a:gd name="T10" fmla="*/ 2147483647 w 223"/>
              <a:gd name="T11" fmla="*/ 2147483647 h 545"/>
              <a:gd name="T12" fmla="*/ 2147483647 w 223"/>
              <a:gd name="T13" fmla="*/ 2147483647 h 545"/>
              <a:gd name="T14" fmla="*/ 2147483647 w 223"/>
              <a:gd name="T15" fmla="*/ 2147483647 h 545"/>
              <a:gd name="T16" fmla="*/ 2147483647 w 223"/>
              <a:gd name="T17" fmla="*/ 2147483647 h 545"/>
              <a:gd name="T18" fmla="*/ 2147483647 w 223"/>
              <a:gd name="T19" fmla="*/ 2147483647 h 545"/>
              <a:gd name="T20" fmla="*/ 2147483647 w 223"/>
              <a:gd name="T21" fmla="*/ 2147483647 h 545"/>
              <a:gd name="T22" fmla="*/ 2147483647 w 223"/>
              <a:gd name="T23" fmla="*/ 2147483647 h 545"/>
              <a:gd name="T24" fmla="*/ 2147483647 w 223"/>
              <a:gd name="T25" fmla="*/ 2147483647 h 545"/>
              <a:gd name="T26" fmla="*/ 2147483647 w 223"/>
              <a:gd name="T27" fmla="*/ 2147483647 h 545"/>
              <a:gd name="T28" fmla="*/ 2147483647 w 223"/>
              <a:gd name="T29" fmla="*/ 2147483647 h 545"/>
              <a:gd name="T30" fmla="*/ 2147483647 w 223"/>
              <a:gd name="T31" fmla="*/ 2147483647 h 545"/>
              <a:gd name="T32" fmla="*/ 2147483647 w 223"/>
              <a:gd name="T33" fmla="*/ 2147483647 h 545"/>
              <a:gd name="T34" fmla="*/ 2147483647 w 223"/>
              <a:gd name="T35" fmla="*/ 2147483647 h 545"/>
              <a:gd name="T36" fmla="*/ 2147483647 w 223"/>
              <a:gd name="T37" fmla="*/ 2147483647 h 545"/>
              <a:gd name="T38" fmla="*/ 2147483647 w 223"/>
              <a:gd name="T39" fmla="*/ 2147483647 h 545"/>
              <a:gd name="T40" fmla="*/ 2147483647 w 223"/>
              <a:gd name="T41" fmla="*/ 2147483647 h 545"/>
              <a:gd name="T42" fmla="*/ 2147483647 w 223"/>
              <a:gd name="T43" fmla="*/ 2147483647 h 545"/>
              <a:gd name="T44" fmla="*/ 2147483647 w 223"/>
              <a:gd name="T45" fmla="*/ 2147483647 h 545"/>
              <a:gd name="T46" fmla="*/ 2147483647 w 223"/>
              <a:gd name="T47" fmla="*/ 2147483647 h 545"/>
              <a:gd name="T48" fmla="*/ 2147483647 w 223"/>
              <a:gd name="T49" fmla="*/ 2147483647 h 545"/>
              <a:gd name="T50" fmla="*/ 2147483647 w 223"/>
              <a:gd name="T51" fmla="*/ 2147483647 h 545"/>
              <a:gd name="T52" fmla="*/ 2147483647 w 223"/>
              <a:gd name="T53" fmla="*/ 2147483647 h 545"/>
              <a:gd name="T54" fmla="*/ 2147483647 w 223"/>
              <a:gd name="T55" fmla="*/ 2147483647 h 545"/>
              <a:gd name="T56" fmla="*/ 2147483647 w 223"/>
              <a:gd name="T57" fmla="*/ 2147483647 h 545"/>
              <a:gd name="T58" fmla="*/ 2147483647 w 223"/>
              <a:gd name="T59" fmla="*/ 2147483647 h 545"/>
              <a:gd name="T60" fmla="*/ 2147483647 w 223"/>
              <a:gd name="T61" fmla="*/ 2147483647 h 545"/>
              <a:gd name="T62" fmla="*/ 2147483647 w 223"/>
              <a:gd name="T63" fmla="*/ 2147483647 h 545"/>
              <a:gd name="T64" fmla="*/ 2147483647 w 223"/>
              <a:gd name="T65" fmla="*/ 2147483647 h 545"/>
              <a:gd name="T66" fmla="*/ 2147483647 w 223"/>
              <a:gd name="T67" fmla="*/ 2147483647 h 545"/>
              <a:gd name="T68" fmla="*/ 2147483647 w 223"/>
              <a:gd name="T69" fmla="*/ 2147483647 h 545"/>
              <a:gd name="T70" fmla="*/ 2147483647 w 223"/>
              <a:gd name="T71" fmla="*/ 2147483647 h 545"/>
              <a:gd name="T72" fmla="*/ 2147483647 w 223"/>
              <a:gd name="T73" fmla="*/ 2147483647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"/>
              <a:gd name="T112" fmla="*/ 0 h 545"/>
              <a:gd name="T113" fmla="*/ 223 w 223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" h="545">
                <a:moveTo>
                  <a:pt x="35" y="1"/>
                </a:moveTo>
                <a:lnTo>
                  <a:pt x="52" y="0"/>
                </a:lnTo>
                <a:lnTo>
                  <a:pt x="64" y="9"/>
                </a:lnTo>
                <a:cubicBezTo>
                  <a:pt x="62" y="24"/>
                  <a:pt x="39" y="67"/>
                  <a:pt x="41" y="93"/>
                </a:cubicBezTo>
                <a:cubicBezTo>
                  <a:pt x="43" y="119"/>
                  <a:pt x="72" y="146"/>
                  <a:pt x="73" y="165"/>
                </a:cubicBezTo>
                <a:cubicBezTo>
                  <a:pt x="74" y="184"/>
                  <a:pt x="42" y="193"/>
                  <a:pt x="50" y="208"/>
                </a:cubicBezTo>
                <a:cubicBezTo>
                  <a:pt x="58" y="223"/>
                  <a:pt x="98" y="246"/>
                  <a:pt x="124" y="256"/>
                </a:cubicBezTo>
                <a:cubicBezTo>
                  <a:pt x="150" y="266"/>
                  <a:pt x="193" y="261"/>
                  <a:pt x="208" y="267"/>
                </a:cubicBezTo>
                <a:cubicBezTo>
                  <a:pt x="223" y="273"/>
                  <a:pt x="217" y="284"/>
                  <a:pt x="214" y="291"/>
                </a:cubicBezTo>
                <a:cubicBezTo>
                  <a:pt x="211" y="298"/>
                  <a:pt x="195" y="304"/>
                  <a:pt x="188" y="310"/>
                </a:cubicBezTo>
                <a:cubicBezTo>
                  <a:pt x="181" y="316"/>
                  <a:pt x="173" y="320"/>
                  <a:pt x="170" y="327"/>
                </a:cubicBezTo>
                <a:cubicBezTo>
                  <a:pt x="167" y="334"/>
                  <a:pt x="179" y="343"/>
                  <a:pt x="173" y="354"/>
                </a:cubicBezTo>
                <a:cubicBezTo>
                  <a:pt x="167" y="365"/>
                  <a:pt x="140" y="376"/>
                  <a:pt x="131" y="390"/>
                </a:cubicBezTo>
                <a:cubicBezTo>
                  <a:pt x="122" y="404"/>
                  <a:pt x="126" y="429"/>
                  <a:pt x="119" y="438"/>
                </a:cubicBezTo>
                <a:cubicBezTo>
                  <a:pt x="112" y="447"/>
                  <a:pt x="95" y="442"/>
                  <a:pt x="91" y="447"/>
                </a:cubicBezTo>
                <a:cubicBezTo>
                  <a:pt x="87" y="452"/>
                  <a:pt x="87" y="467"/>
                  <a:pt x="92" y="471"/>
                </a:cubicBezTo>
                <a:cubicBezTo>
                  <a:pt x="97" y="475"/>
                  <a:pt x="115" y="467"/>
                  <a:pt x="121" y="472"/>
                </a:cubicBezTo>
                <a:cubicBezTo>
                  <a:pt x="127" y="477"/>
                  <a:pt x="123" y="490"/>
                  <a:pt x="125" y="499"/>
                </a:cubicBezTo>
                <a:lnTo>
                  <a:pt x="131" y="529"/>
                </a:lnTo>
                <a:lnTo>
                  <a:pt x="121" y="514"/>
                </a:lnTo>
                <a:cubicBezTo>
                  <a:pt x="118" y="511"/>
                  <a:pt x="117" y="506"/>
                  <a:pt x="112" y="510"/>
                </a:cubicBezTo>
                <a:cubicBezTo>
                  <a:pt x="107" y="514"/>
                  <a:pt x="99" y="535"/>
                  <a:pt x="92" y="540"/>
                </a:cubicBezTo>
                <a:cubicBezTo>
                  <a:pt x="85" y="545"/>
                  <a:pt x="73" y="538"/>
                  <a:pt x="68" y="538"/>
                </a:cubicBezTo>
                <a:lnTo>
                  <a:pt x="62" y="541"/>
                </a:lnTo>
                <a:lnTo>
                  <a:pt x="49" y="534"/>
                </a:lnTo>
                <a:cubicBezTo>
                  <a:pt x="44" y="531"/>
                  <a:pt x="39" y="534"/>
                  <a:pt x="32" y="525"/>
                </a:cubicBezTo>
                <a:cubicBezTo>
                  <a:pt x="25" y="516"/>
                  <a:pt x="5" y="497"/>
                  <a:pt x="5" y="477"/>
                </a:cubicBezTo>
                <a:cubicBezTo>
                  <a:pt x="5" y="457"/>
                  <a:pt x="28" y="424"/>
                  <a:pt x="35" y="405"/>
                </a:cubicBezTo>
                <a:cubicBezTo>
                  <a:pt x="42" y="386"/>
                  <a:pt x="43" y="376"/>
                  <a:pt x="47" y="363"/>
                </a:cubicBezTo>
                <a:cubicBezTo>
                  <a:pt x="51" y="350"/>
                  <a:pt x="64" y="339"/>
                  <a:pt x="59" y="324"/>
                </a:cubicBezTo>
                <a:cubicBezTo>
                  <a:pt x="54" y="309"/>
                  <a:pt x="23" y="286"/>
                  <a:pt x="14" y="271"/>
                </a:cubicBezTo>
                <a:cubicBezTo>
                  <a:pt x="5" y="256"/>
                  <a:pt x="7" y="249"/>
                  <a:pt x="7" y="232"/>
                </a:cubicBezTo>
                <a:cubicBezTo>
                  <a:pt x="7" y="215"/>
                  <a:pt x="14" y="191"/>
                  <a:pt x="14" y="171"/>
                </a:cubicBezTo>
                <a:cubicBezTo>
                  <a:pt x="14" y="151"/>
                  <a:pt x="0" y="135"/>
                  <a:pt x="4" y="111"/>
                </a:cubicBezTo>
                <a:cubicBezTo>
                  <a:pt x="8" y="87"/>
                  <a:pt x="34" y="42"/>
                  <a:pt x="40" y="25"/>
                </a:cubicBezTo>
                <a:cubicBezTo>
                  <a:pt x="46" y="8"/>
                  <a:pt x="41" y="14"/>
                  <a:pt x="40" y="10"/>
                </a:cubicBezTo>
                <a:lnTo>
                  <a:pt x="35" y="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4" name="Freeform 21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5" name="Freeform 22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527675" y="2808288"/>
            <a:ext cx="2336800" cy="3767137"/>
            <a:chOff x="3482" y="1769"/>
            <a:chExt cx="1472" cy="2373"/>
          </a:xfrm>
        </p:grpSpPr>
        <p:sp>
          <p:nvSpPr>
            <p:cNvPr id="6310" name="Freeform 28"/>
            <p:cNvSpPr>
              <a:spLocks/>
            </p:cNvSpPr>
            <p:nvPr/>
          </p:nvSpPr>
          <p:spPr bwMode="auto">
            <a:xfrm>
              <a:off x="3482" y="1769"/>
              <a:ext cx="1472" cy="2324"/>
            </a:xfrm>
            <a:custGeom>
              <a:avLst/>
              <a:gdLst>
                <a:gd name="T0" fmla="*/ 247 w 1472"/>
                <a:gd name="T1" fmla="*/ 1684 h 2324"/>
                <a:gd name="T2" fmla="*/ 265 w 1472"/>
                <a:gd name="T3" fmla="*/ 1510 h 2324"/>
                <a:gd name="T4" fmla="*/ 196 w 1472"/>
                <a:gd name="T5" fmla="*/ 1408 h 2324"/>
                <a:gd name="T6" fmla="*/ 34 w 1472"/>
                <a:gd name="T7" fmla="*/ 1303 h 2324"/>
                <a:gd name="T8" fmla="*/ 30 w 1472"/>
                <a:gd name="T9" fmla="*/ 1248 h 2324"/>
                <a:gd name="T10" fmla="*/ 247 w 1472"/>
                <a:gd name="T11" fmla="*/ 925 h 2324"/>
                <a:gd name="T12" fmla="*/ 244 w 1472"/>
                <a:gd name="T13" fmla="*/ 604 h 2324"/>
                <a:gd name="T14" fmla="*/ 456 w 1472"/>
                <a:gd name="T15" fmla="*/ 498 h 2324"/>
                <a:gd name="T16" fmla="*/ 582 w 1472"/>
                <a:gd name="T17" fmla="*/ 207 h 2324"/>
                <a:gd name="T18" fmla="*/ 985 w 1472"/>
                <a:gd name="T19" fmla="*/ 586 h 2324"/>
                <a:gd name="T20" fmla="*/ 1465 w 1472"/>
                <a:gd name="T21" fmla="*/ 700 h 2324"/>
                <a:gd name="T22" fmla="*/ 1381 w 1472"/>
                <a:gd name="T23" fmla="*/ 841 h 2324"/>
                <a:gd name="T24" fmla="*/ 1318 w 1472"/>
                <a:gd name="T25" fmla="*/ 958 h 2324"/>
                <a:gd name="T26" fmla="*/ 1294 w 1472"/>
                <a:gd name="T27" fmla="*/ 1098 h 2324"/>
                <a:gd name="T28" fmla="*/ 1234 w 1472"/>
                <a:gd name="T29" fmla="*/ 1227 h 2324"/>
                <a:gd name="T30" fmla="*/ 1203 w 1472"/>
                <a:gd name="T31" fmla="*/ 1306 h 2324"/>
                <a:gd name="T32" fmla="*/ 1255 w 1472"/>
                <a:gd name="T33" fmla="*/ 1380 h 2324"/>
                <a:gd name="T34" fmla="*/ 1113 w 1472"/>
                <a:gd name="T35" fmla="*/ 1404 h 2324"/>
                <a:gd name="T36" fmla="*/ 1063 w 1472"/>
                <a:gd name="T37" fmla="*/ 1467 h 2324"/>
                <a:gd name="T38" fmla="*/ 1076 w 1472"/>
                <a:gd name="T39" fmla="*/ 1609 h 2324"/>
                <a:gd name="T40" fmla="*/ 994 w 1472"/>
                <a:gd name="T41" fmla="*/ 1620 h 2324"/>
                <a:gd name="T42" fmla="*/ 866 w 1472"/>
                <a:gd name="T43" fmla="*/ 1611 h 2324"/>
                <a:gd name="T44" fmla="*/ 784 w 1472"/>
                <a:gd name="T45" fmla="*/ 1675 h 2324"/>
                <a:gd name="T46" fmla="*/ 796 w 1472"/>
                <a:gd name="T47" fmla="*/ 1708 h 2324"/>
                <a:gd name="T48" fmla="*/ 799 w 1472"/>
                <a:gd name="T49" fmla="*/ 1746 h 2324"/>
                <a:gd name="T50" fmla="*/ 740 w 1472"/>
                <a:gd name="T51" fmla="*/ 1743 h 2324"/>
                <a:gd name="T52" fmla="*/ 664 w 1472"/>
                <a:gd name="T53" fmla="*/ 1699 h 2324"/>
                <a:gd name="T54" fmla="*/ 643 w 1472"/>
                <a:gd name="T55" fmla="*/ 1723 h 2324"/>
                <a:gd name="T56" fmla="*/ 706 w 1472"/>
                <a:gd name="T57" fmla="*/ 1836 h 2324"/>
                <a:gd name="T58" fmla="*/ 704 w 1472"/>
                <a:gd name="T59" fmla="*/ 1893 h 2324"/>
                <a:gd name="T60" fmla="*/ 671 w 1472"/>
                <a:gd name="T61" fmla="*/ 1914 h 2324"/>
                <a:gd name="T62" fmla="*/ 665 w 1472"/>
                <a:gd name="T63" fmla="*/ 1939 h 2324"/>
                <a:gd name="T64" fmla="*/ 752 w 1472"/>
                <a:gd name="T65" fmla="*/ 1992 h 2324"/>
                <a:gd name="T66" fmla="*/ 823 w 1472"/>
                <a:gd name="T67" fmla="*/ 2106 h 2324"/>
                <a:gd name="T68" fmla="*/ 727 w 1472"/>
                <a:gd name="T69" fmla="*/ 2085 h 2324"/>
                <a:gd name="T70" fmla="*/ 754 w 1472"/>
                <a:gd name="T71" fmla="*/ 2151 h 2324"/>
                <a:gd name="T72" fmla="*/ 664 w 1472"/>
                <a:gd name="T73" fmla="*/ 2134 h 2324"/>
                <a:gd name="T74" fmla="*/ 686 w 1472"/>
                <a:gd name="T75" fmla="*/ 2223 h 2324"/>
                <a:gd name="T76" fmla="*/ 697 w 1472"/>
                <a:gd name="T77" fmla="*/ 2296 h 2324"/>
                <a:gd name="T78" fmla="*/ 652 w 1472"/>
                <a:gd name="T79" fmla="*/ 2304 h 2324"/>
                <a:gd name="T80" fmla="*/ 611 w 1472"/>
                <a:gd name="T81" fmla="*/ 2271 h 2324"/>
                <a:gd name="T82" fmla="*/ 566 w 1472"/>
                <a:gd name="T83" fmla="*/ 2257 h 2324"/>
                <a:gd name="T84" fmla="*/ 517 w 1472"/>
                <a:gd name="T85" fmla="*/ 2221 h 2324"/>
                <a:gd name="T86" fmla="*/ 468 w 1472"/>
                <a:gd name="T87" fmla="*/ 2119 h 2324"/>
                <a:gd name="T88" fmla="*/ 590 w 1472"/>
                <a:gd name="T89" fmla="*/ 2034 h 2324"/>
                <a:gd name="T90" fmla="*/ 715 w 1472"/>
                <a:gd name="T91" fmla="*/ 2053 h 2324"/>
                <a:gd name="T92" fmla="*/ 638 w 1472"/>
                <a:gd name="T93" fmla="*/ 2013 h 2324"/>
                <a:gd name="T94" fmla="*/ 541 w 1472"/>
                <a:gd name="T95" fmla="*/ 1998 h 2324"/>
                <a:gd name="T96" fmla="*/ 460 w 1472"/>
                <a:gd name="T97" fmla="*/ 2013 h 2324"/>
                <a:gd name="T98" fmla="*/ 412 w 1472"/>
                <a:gd name="T99" fmla="*/ 1949 h 2324"/>
                <a:gd name="T100" fmla="*/ 409 w 1472"/>
                <a:gd name="T101" fmla="*/ 1914 h 2324"/>
                <a:gd name="T102" fmla="*/ 332 w 1472"/>
                <a:gd name="T103" fmla="*/ 1825 h 23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72"/>
                <a:gd name="T157" fmla="*/ 0 h 2324"/>
                <a:gd name="T158" fmla="*/ 1472 w 1472"/>
                <a:gd name="T159" fmla="*/ 2324 h 23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72" h="2324">
                  <a:moveTo>
                    <a:pt x="324" y="1797"/>
                  </a:moveTo>
                  <a:cubicBezTo>
                    <a:pt x="316" y="1789"/>
                    <a:pt x="297" y="1794"/>
                    <a:pt x="282" y="1779"/>
                  </a:cubicBezTo>
                  <a:cubicBezTo>
                    <a:pt x="267" y="1764"/>
                    <a:pt x="240" y="1721"/>
                    <a:pt x="234" y="1705"/>
                  </a:cubicBezTo>
                  <a:cubicBezTo>
                    <a:pt x="228" y="1689"/>
                    <a:pt x="246" y="1696"/>
                    <a:pt x="247" y="1684"/>
                  </a:cubicBezTo>
                  <a:cubicBezTo>
                    <a:pt x="248" y="1672"/>
                    <a:pt x="238" y="1648"/>
                    <a:pt x="241" y="1633"/>
                  </a:cubicBezTo>
                  <a:cubicBezTo>
                    <a:pt x="244" y="1618"/>
                    <a:pt x="264" y="1605"/>
                    <a:pt x="265" y="1594"/>
                  </a:cubicBezTo>
                  <a:cubicBezTo>
                    <a:pt x="266" y="1583"/>
                    <a:pt x="250" y="1581"/>
                    <a:pt x="250" y="1567"/>
                  </a:cubicBezTo>
                  <a:cubicBezTo>
                    <a:pt x="250" y="1553"/>
                    <a:pt x="265" y="1525"/>
                    <a:pt x="265" y="1510"/>
                  </a:cubicBezTo>
                  <a:cubicBezTo>
                    <a:pt x="265" y="1495"/>
                    <a:pt x="255" y="1481"/>
                    <a:pt x="250" y="1474"/>
                  </a:cubicBezTo>
                  <a:cubicBezTo>
                    <a:pt x="245" y="1467"/>
                    <a:pt x="237" y="1474"/>
                    <a:pt x="234" y="1468"/>
                  </a:cubicBezTo>
                  <a:cubicBezTo>
                    <a:pt x="231" y="1462"/>
                    <a:pt x="237" y="1448"/>
                    <a:pt x="231" y="1438"/>
                  </a:cubicBezTo>
                  <a:cubicBezTo>
                    <a:pt x="225" y="1428"/>
                    <a:pt x="205" y="1420"/>
                    <a:pt x="196" y="1408"/>
                  </a:cubicBezTo>
                  <a:cubicBezTo>
                    <a:pt x="187" y="1396"/>
                    <a:pt x="187" y="1370"/>
                    <a:pt x="178" y="1363"/>
                  </a:cubicBezTo>
                  <a:cubicBezTo>
                    <a:pt x="169" y="1356"/>
                    <a:pt x="148" y="1369"/>
                    <a:pt x="139" y="1366"/>
                  </a:cubicBezTo>
                  <a:cubicBezTo>
                    <a:pt x="130" y="1363"/>
                    <a:pt x="138" y="1352"/>
                    <a:pt x="121" y="1342"/>
                  </a:cubicBezTo>
                  <a:cubicBezTo>
                    <a:pt x="104" y="1332"/>
                    <a:pt x="53" y="1314"/>
                    <a:pt x="34" y="1303"/>
                  </a:cubicBezTo>
                  <a:cubicBezTo>
                    <a:pt x="15" y="1292"/>
                    <a:pt x="0" y="1273"/>
                    <a:pt x="7" y="1273"/>
                  </a:cubicBezTo>
                  <a:cubicBezTo>
                    <a:pt x="14" y="1273"/>
                    <a:pt x="72" y="1300"/>
                    <a:pt x="78" y="1300"/>
                  </a:cubicBezTo>
                  <a:cubicBezTo>
                    <a:pt x="84" y="1300"/>
                    <a:pt x="50" y="1279"/>
                    <a:pt x="42" y="1270"/>
                  </a:cubicBezTo>
                  <a:cubicBezTo>
                    <a:pt x="34" y="1261"/>
                    <a:pt x="29" y="1253"/>
                    <a:pt x="30" y="1248"/>
                  </a:cubicBezTo>
                  <a:lnTo>
                    <a:pt x="49" y="1242"/>
                  </a:lnTo>
                  <a:cubicBezTo>
                    <a:pt x="90" y="1238"/>
                    <a:pt x="234" y="1262"/>
                    <a:pt x="277" y="1225"/>
                  </a:cubicBezTo>
                  <a:cubicBezTo>
                    <a:pt x="320" y="1188"/>
                    <a:pt x="312" y="1068"/>
                    <a:pt x="307" y="1018"/>
                  </a:cubicBezTo>
                  <a:cubicBezTo>
                    <a:pt x="302" y="968"/>
                    <a:pt x="281" y="953"/>
                    <a:pt x="247" y="925"/>
                  </a:cubicBezTo>
                  <a:cubicBezTo>
                    <a:pt x="213" y="897"/>
                    <a:pt x="135" y="877"/>
                    <a:pt x="103" y="847"/>
                  </a:cubicBezTo>
                  <a:cubicBezTo>
                    <a:pt x="71" y="817"/>
                    <a:pt x="46" y="773"/>
                    <a:pt x="52" y="745"/>
                  </a:cubicBezTo>
                  <a:cubicBezTo>
                    <a:pt x="58" y="717"/>
                    <a:pt x="107" y="699"/>
                    <a:pt x="139" y="676"/>
                  </a:cubicBezTo>
                  <a:cubicBezTo>
                    <a:pt x="171" y="653"/>
                    <a:pt x="231" y="623"/>
                    <a:pt x="244" y="604"/>
                  </a:cubicBezTo>
                  <a:cubicBezTo>
                    <a:pt x="257" y="585"/>
                    <a:pt x="202" y="569"/>
                    <a:pt x="219" y="561"/>
                  </a:cubicBezTo>
                  <a:cubicBezTo>
                    <a:pt x="236" y="553"/>
                    <a:pt x="324" y="564"/>
                    <a:pt x="345" y="555"/>
                  </a:cubicBezTo>
                  <a:cubicBezTo>
                    <a:pt x="366" y="546"/>
                    <a:pt x="324" y="516"/>
                    <a:pt x="342" y="507"/>
                  </a:cubicBezTo>
                  <a:cubicBezTo>
                    <a:pt x="360" y="498"/>
                    <a:pt x="429" y="516"/>
                    <a:pt x="456" y="498"/>
                  </a:cubicBezTo>
                  <a:cubicBezTo>
                    <a:pt x="483" y="480"/>
                    <a:pt x="504" y="475"/>
                    <a:pt x="502" y="400"/>
                  </a:cubicBezTo>
                  <a:cubicBezTo>
                    <a:pt x="500" y="325"/>
                    <a:pt x="448" y="98"/>
                    <a:pt x="445" y="49"/>
                  </a:cubicBezTo>
                  <a:cubicBezTo>
                    <a:pt x="442" y="0"/>
                    <a:pt x="460" y="77"/>
                    <a:pt x="483" y="103"/>
                  </a:cubicBezTo>
                  <a:cubicBezTo>
                    <a:pt x="506" y="129"/>
                    <a:pt x="519" y="164"/>
                    <a:pt x="582" y="207"/>
                  </a:cubicBezTo>
                  <a:cubicBezTo>
                    <a:pt x="645" y="250"/>
                    <a:pt x="808" y="330"/>
                    <a:pt x="862" y="358"/>
                  </a:cubicBezTo>
                  <a:lnTo>
                    <a:pt x="904" y="376"/>
                  </a:lnTo>
                  <a:lnTo>
                    <a:pt x="906" y="405"/>
                  </a:lnTo>
                  <a:cubicBezTo>
                    <a:pt x="919" y="440"/>
                    <a:pt x="920" y="564"/>
                    <a:pt x="985" y="586"/>
                  </a:cubicBezTo>
                  <a:cubicBezTo>
                    <a:pt x="1050" y="608"/>
                    <a:pt x="1217" y="524"/>
                    <a:pt x="1296" y="538"/>
                  </a:cubicBezTo>
                  <a:cubicBezTo>
                    <a:pt x="1375" y="552"/>
                    <a:pt x="1432" y="645"/>
                    <a:pt x="1461" y="669"/>
                  </a:cubicBezTo>
                  <a:lnTo>
                    <a:pt x="1471" y="681"/>
                  </a:lnTo>
                  <a:cubicBezTo>
                    <a:pt x="1472" y="686"/>
                    <a:pt x="1468" y="689"/>
                    <a:pt x="1465" y="700"/>
                  </a:cubicBezTo>
                  <a:cubicBezTo>
                    <a:pt x="1462" y="711"/>
                    <a:pt x="1458" y="731"/>
                    <a:pt x="1450" y="745"/>
                  </a:cubicBezTo>
                  <a:cubicBezTo>
                    <a:pt x="1442" y="759"/>
                    <a:pt x="1429" y="773"/>
                    <a:pt x="1419" y="784"/>
                  </a:cubicBezTo>
                  <a:cubicBezTo>
                    <a:pt x="1409" y="795"/>
                    <a:pt x="1393" y="803"/>
                    <a:pt x="1387" y="813"/>
                  </a:cubicBezTo>
                  <a:cubicBezTo>
                    <a:pt x="1381" y="823"/>
                    <a:pt x="1381" y="829"/>
                    <a:pt x="1381" y="841"/>
                  </a:cubicBezTo>
                  <a:cubicBezTo>
                    <a:pt x="1381" y="853"/>
                    <a:pt x="1382" y="874"/>
                    <a:pt x="1384" y="888"/>
                  </a:cubicBezTo>
                  <a:cubicBezTo>
                    <a:pt x="1386" y="902"/>
                    <a:pt x="1399" y="924"/>
                    <a:pt x="1390" y="927"/>
                  </a:cubicBezTo>
                  <a:cubicBezTo>
                    <a:pt x="1381" y="930"/>
                    <a:pt x="1341" y="904"/>
                    <a:pt x="1329" y="909"/>
                  </a:cubicBezTo>
                  <a:cubicBezTo>
                    <a:pt x="1317" y="914"/>
                    <a:pt x="1316" y="948"/>
                    <a:pt x="1318" y="958"/>
                  </a:cubicBezTo>
                  <a:cubicBezTo>
                    <a:pt x="1320" y="968"/>
                    <a:pt x="1340" y="962"/>
                    <a:pt x="1339" y="970"/>
                  </a:cubicBezTo>
                  <a:cubicBezTo>
                    <a:pt x="1338" y="978"/>
                    <a:pt x="1321" y="992"/>
                    <a:pt x="1314" y="1006"/>
                  </a:cubicBezTo>
                  <a:cubicBezTo>
                    <a:pt x="1307" y="1020"/>
                    <a:pt x="1302" y="1042"/>
                    <a:pt x="1299" y="1057"/>
                  </a:cubicBezTo>
                  <a:cubicBezTo>
                    <a:pt x="1296" y="1072"/>
                    <a:pt x="1293" y="1085"/>
                    <a:pt x="1294" y="1098"/>
                  </a:cubicBezTo>
                  <a:cubicBezTo>
                    <a:pt x="1295" y="1111"/>
                    <a:pt x="1304" y="1124"/>
                    <a:pt x="1303" y="1135"/>
                  </a:cubicBezTo>
                  <a:cubicBezTo>
                    <a:pt x="1302" y="1146"/>
                    <a:pt x="1299" y="1154"/>
                    <a:pt x="1290" y="1162"/>
                  </a:cubicBezTo>
                  <a:cubicBezTo>
                    <a:pt x="1281" y="1170"/>
                    <a:pt x="1260" y="1172"/>
                    <a:pt x="1251" y="1183"/>
                  </a:cubicBezTo>
                  <a:cubicBezTo>
                    <a:pt x="1242" y="1194"/>
                    <a:pt x="1235" y="1215"/>
                    <a:pt x="1234" y="1227"/>
                  </a:cubicBezTo>
                  <a:cubicBezTo>
                    <a:pt x="1233" y="1239"/>
                    <a:pt x="1244" y="1251"/>
                    <a:pt x="1243" y="1258"/>
                  </a:cubicBezTo>
                  <a:cubicBezTo>
                    <a:pt x="1242" y="1265"/>
                    <a:pt x="1232" y="1264"/>
                    <a:pt x="1228" y="1269"/>
                  </a:cubicBezTo>
                  <a:cubicBezTo>
                    <a:pt x="1224" y="1274"/>
                    <a:pt x="1225" y="1282"/>
                    <a:pt x="1221" y="1288"/>
                  </a:cubicBezTo>
                  <a:cubicBezTo>
                    <a:pt x="1217" y="1294"/>
                    <a:pt x="1202" y="1301"/>
                    <a:pt x="1203" y="1306"/>
                  </a:cubicBezTo>
                  <a:cubicBezTo>
                    <a:pt x="1204" y="1311"/>
                    <a:pt x="1220" y="1311"/>
                    <a:pt x="1225" y="1318"/>
                  </a:cubicBezTo>
                  <a:cubicBezTo>
                    <a:pt x="1230" y="1325"/>
                    <a:pt x="1228" y="1338"/>
                    <a:pt x="1236" y="1347"/>
                  </a:cubicBezTo>
                  <a:cubicBezTo>
                    <a:pt x="1244" y="1356"/>
                    <a:pt x="1269" y="1370"/>
                    <a:pt x="1272" y="1375"/>
                  </a:cubicBezTo>
                  <a:cubicBezTo>
                    <a:pt x="1275" y="1380"/>
                    <a:pt x="1266" y="1380"/>
                    <a:pt x="1255" y="1380"/>
                  </a:cubicBezTo>
                  <a:cubicBezTo>
                    <a:pt x="1244" y="1380"/>
                    <a:pt x="1221" y="1376"/>
                    <a:pt x="1207" y="1378"/>
                  </a:cubicBezTo>
                  <a:cubicBezTo>
                    <a:pt x="1193" y="1380"/>
                    <a:pt x="1185" y="1390"/>
                    <a:pt x="1173" y="1392"/>
                  </a:cubicBezTo>
                  <a:cubicBezTo>
                    <a:pt x="1161" y="1394"/>
                    <a:pt x="1145" y="1390"/>
                    <a:pt x="1135" y="1392"/>
                  </a:cubicBezTo>
                  <a:cubicBezTo>
                    <a:pt x="1125" y="1394"/>
                    <a:pt x="1123" y="1402"/>
                    <a:pt x="1113" y="1404"/>
                  </a:cubicBezTo>
                  <a:cubicBezTo>
                    <a:pt x="1103" y="1406"/>
                    <a:pt x="1084" y="1399"/>
                    <a:pt x="1075" y="1404"/>
                  </a:cubicBezTo>
                  <a:cubicBezTo>
                    <a:pt x="1066" y="1409"/>
                    <a:pt x="1063" y="1428"/>
                    <a:pt x="1057" y="1437"/>
                  </a:cubicBezTo>
                  <a:cubicBezTo>
                    <a:pt x="1051" y="1446"/>
                    <a:pt x="1038" y="1453"/>
                    <a:pt x="1039" y="1458"/>
                  </a:cubicBezTo>
                  <a:cubicBezTo>
                    <a:pt x="1040" y="1463"/>
                    <a:pt x="1052" y="1459"/>
                    <a:pt x="1063" y="1467"/>
                  </a:cubicBezTo>
                  <a:cubicBezTo>
                    <a:pt x="1074" y="1475"/>
                    <a:pt x="1097" y="1490"/>
                    <a:pt x="1102" y="1505"/>
                  </a:cubicBezTo>
                  <a:cubicBezTo>
                    <a:pt x="1107" y="1520"/>
                    <a:pt x="1099" y="1544"/>
                    <a:pt x="1094" y="1555"/>
                  </a:cubicBezTo>
                  <a:cubicBezTo>
                    <a:pt x="1089" y="1566"/>
                    <a:pt x="1077" y="1564"/>
                    <a:pt x="1074" y="1573"/>
                  </a:cubicBezTo>
                  <a:cubicBezTo>
                    <a:pt x="1071" y="1582"/>
                    <a:pt x="1078" y="1599"/>
                    <a:pt x="1076" y="1609"/>
                  </a:cubicBezTo>
                  <a:lnTo>
                    <a:pt x="1060" y="1635"/>
                  </a:lnTo>
                  <a:cubicBezTo>
                    <a:pt x="1054" y="1640"/>
                    <a:pt x="1046" y="1641"/>
                    <a:pt x="1040" y="1638"/>
                  </a:cubicBezTo>
                  <a:cubicBezTo>
                    <a:pt x="1034" y="1635"/>
                    <a:pt x="1029" y="1621"/>
                    <a:pt x="1021" y="1618"/>
                  </a:cubicBezTo>
                  <a:cubicBezTo>
                    <a:pt x="1013" y="1615"/>
                    <a:pt x="1000" y="1621"/>
                    <a:pt x="994" y="1620"/>
                  </a:cubicBezTo>
                  <a:cubicBezTo>
                    <a:pt x="988" y="1619"/>
                    <a:pt x="990" y="1615"/>
                    <a:pt x="982" y="1612"/>
                  </a:cubicBezTo>
                  <a:cubicBezTo>
                    <a:pt x="974" y="1609"/>
                    <a:pt x="954" y="1603"/>
                    <a:pt x="943" y="1599"/>
                  </a:cubicBezTo>
                  <a:cubicBezTo>
                    <a:pt x="932" y="1595"/>
                    <a:pt x="930" y="1588"/>
                    <a:pt x="917" y="1590"/>
                  </a:cubicBezTo>
                  <a:cubicBezTo>
                    <a:pt x="904" y="1592"/>
                    <a:pt x="878" y="1609"/>
                    <a:pt x="866" y="1611"/>
                  </a:cubicBezTo>
                  <a:cubicBezTo>
                    <a:pt x="854" y="1613"/>
                    <a:pt x="857" y="1601"/>
                    <a:pt x="847" y="1605"/>
                  </a:cubicBezTo>
                  <a:cubicBezTo>
                    <a:pt x="837" y="1609"/>
                    <a:pt x="821" y="1629"/>
                    <a:pt x="806" y="1636"/>
                  </a:cubicBezTo>
                  <a:cubicBezTo>
                    <a:pt x="791" y="1643"/>
                    <a:pt x="761" y="1642"/>
                    <a:pt x="757" y="1648"/>
                  </a:cubicBezTo>
                  <a:cubicBezTo>
                    <a:pt x="753" y="1654"/>
                    <a:pt x="775" y="1669"/>
                    <a:pt x="784" y="1675"/>
                  </a:cubicBezTo>
                  <a:cubicBezTo>
                    <a:pt x="793" y="1681"/>
                    <a:pt x="801" y="1675"/>
                    <a:pt x="811" y="1684"/>
                  </a:cubicBezTo>
                  <a:cubicBezTo>
                    <a:pt x="821" y="1693"/>
                    <a:pt x="842" y="1721"/>
                    <a:pt x="844" y="1729"/>
                  </a:cubicBezTo>
                  <a:cubicBezTo>
                    <a:pt x="846" y="1737"/>
                    <a:pt x="828" y="1737"/>
                    <a:pt x="820" y="1734"/>
                  </a:cubicBezTo>
                  <a:cubicBezTo>
                    <a:pt x="812" y="1731"/>
                    <a:pt x="805" y="1714"/>
                    <a:pt x="796" y="1708"/>
                  </a:cubicBezTo>
                  <a:cubicBezTo>
                    <a:pt x="787" y="1702"/>
                    <a:pt x="772" y="1696"/>
                    <a:pt x="767" y="1696"/>
                  </a:cubicBezTo>
                  <a:cubicBezTo>
                    <a:pt x="762" y="1696"/>
                    <a:pt x="760" y="1702"/>
                    <a:pt x="763" y="1708"/>
                  </a:cubicBezTo>
                  <a:cubicBezTo>
                    <a:pt x="766" y="1714"/>
                    <a:pt x="781" y="1725"/>
                    <a:pt x="787" y="1731"/>
                  </a:cubicBezTo>
                  <a:cubicBezTo>
                    <a:pt x="793" y="1737"/>
                    <a:pt x="798" y="1740"/>
                    <a:pt x="799" y="1746"/>
                  </a:cubicBezTo>
                  <a:cubicBezTo>
                    <a:pt x="800" y="1752"/>
                    <a:pt x="796" y="1766"/>
                    <a:pt x="793" y="1768"/>
                  </a:cubicBezTo>
                  <a:cubicBezTo>
                    <a:pt x="790" y="1770"/>
                    <a:pt x="791" y="1771"/>
                    <a:pt x="779" y="1761"/>
                  </a:cubicBezTo>
                  <a:cubicBezTo>
                    <a:pt x="767" y="1751"/>
                    <a:pt x="725" y="1708"/>
                    <a:pt x="719" y="1705"/>
                  </a:cubicBezTo>
                  <a:cubicBezTo>
                    <a:pt x="713" y="1702"/>
                    <a:pt x="733" y="1731"/>
                    <a:pt x="740" y="1743"/>
                  </a:cubicBezTo>
                  <a:cubicBezTo>
                    <a:pt x="747" y="1755"/>
                    <a:pt x="765" y="1771"/>
                    <a:pt x="761" y="1774"/>
                  </a:cubicBezTo>
                  <a:cubicBezTo>
                    <a:pt x="757" y="1777"/>
                    <a:pt x="724" y="1769"/>
                    <a:pt x="713" y="1761"/>
                  </a:cubicBezTo>
                  <a:cubicBezTo>
                    <a:pt x="702" y="1753"/>
                    <a:pt x="706" y="1739"/>
                    <a:pt x="698" y="1729"/>
                  </a:cubicBezTo>
                  <a:cubicBezTo>
                    <a:pt x="690" y="1719"/>
                    <a:pt x="670" y="1708"/>
                    <a:pt x="664" y="1699"/>
                  </a:cubicBezTo>
                  <a:cubicBezTo>
                    <a:pt x="658" y="1690"/>
                    <a:pt x="666" y="1680"/>
                    <a:pt x="664" y="1675"/>
                  </a:cubicBezTo>
                  <a:cubicBezTo>
                    <a:pt x="662" y="1670"/>
                    <a:pt x="653" y="1670"/>
                    <a:pt x="649" y="1671"/>
                  </a:cubicBezTo>
                  <a:cubicBezTo>
                    <a:pt x="645" y="1672"/>
                    <a:pt x="639" y="1674"/>
                    <a:pt x="638" y="1683"/>
                  </a:cubicBezTo>
                  <a:cubicBezTo>
                    <a:pt x="637" y="1692"/>
                    <a:pt x="644" y="1713"/>
                    <a:pt x="643" y="1723"/>
                  </a:cubicBezTo>
                  <a:cubicBezTo>
                    <a:pt x="642" y="1733"/>
                    <a:pt x="632" y="1733"/>
                    <a:pt x="634" y="1744"/>
                  </a:cubicBezTo>
                  <a:cubicBezTo>
                    <a:pt x="636" y="1755"/>
                    <a:pt x="650" y="1778"/>
                    <a:pt x="658" y="1788"/>
                  </a:cubicBezTo>
                  <a:cubicBezTo>
                    <a:pt x="666" y="1798"/>
                    <a:pt x="677" y="1795"/>
                    <a:pt x="685" y="1803"/>
                  </a:cubicBezTo>
                  <a:cubicBezTo>
                    <a:pt x="693" y="1811"/>
                    <a:pt x="701" y="1827"/>
                    <a:pt x="706" y="1836"/>
                  </a:cubicBezTo>
                  <a:cubicBezTo>
                    <a:pt x="711" y="1845"/>
                    <a:pt x="708" y="1852"/>
                    <a:pt x="713" y="1858"/>
                  </a:cubicBezTo>
                  <a:cubicBezTo>
                    <a:pt x="718" y="1864"/>
                    <a:pt x="738" y="1866"/>
                    <a:pt x="739" y="1873"/>
                  </a:cubicBezTo>
                  <a:cubicBezTo>
                    <a:pt x="740" y="1880"/>
                    <a:pt x="727" y="1897"/>
                    <a:pt x="721" y="1900"/>
                  </a:cubicBezTo>
                  <a:cubicBezTo>
                    <a:pt x="715" y="1903"/>
                    <a:pt x="708" y="1898"/>
                    <a:pt x="704" y="1893"/>
                  </a:cubicBezTo>
                  <a:cubicBezTo>
                    <a:pt x="700" y="1888"/>
                    <a:pt x="705" y="1879"/>
                    <a:pt x="700" y="1872"/>
                  </a:cubicBezTo>
                  <a:cubicBezTo>
                    <a:pt x="695" y="1865"/>
                    <a:pt x="681" y="1853"/>
                    <a:pt x="676" y="1854"/>
                  </a:cubicBezTo>
                  <a:cubicBezTo>
                    <a:pt x="671" y="1855"/>
                    <a:pt x="668" y="1868"/>
                    <a:pt x="667" y="1878"/>
                  </a:cubicBezTo>
                  <a:cubicBezTo>
                    <a:pt x="666" y="1888"/>
                    <a:pt x="677" y="1907"/>
                    <a:pt x="671" y="1914"/>
                  </a:cubicBezTo>
                  <a:cubicBezTo>
                    <a:pt x="665" y="1921"/>
                    <a:pt x="639" y="1914"/>
                    <a:pt x="631" y="1917"/>
                  </a:cubicBezTo>
                  <a:cubicBezTo>
                    <a:pt x="623" y="1920"/>
                    <a:pt x="619" y="1931"/>
                    <a:pt x="622" y="1935"/>
                  </a:cubicBezTo>
                  <a:cubicBezTo>
                    <a:pt x="625" y="1939"/>
                    <a:pt x="642" y="1941"/>
                    <a:pt x="649" y="1942"/>
                  </a:cubicBezTo>
                  <a:cubicBezTo>
                    <a:pt x="656" y="1943"/>
                    <a:pt x="658" y="1935"/>
                    <a:pt x="665" y="1939"/>
                  </a:cubicBezTo>
                  <a:cubicBezTo>
                    <a:pt x="672" y="1943"/>
                    <a:pt x="681" y="1961"/>
                    <a:pt x="688" y="1966"/>
                  </a:cubicBezTo>
                  <a:cubicBezTo>
                    <a:pt x="695" y="1971"/>
                    <a:pt x="700" y="1964"/>
                    <a:pt x="707" y="1968"/>
                  </a:cubicBezTo>
                  <a:cubicBezTo>
                    <a:pt x="714" y="1972"/>
                    <a:pt x="724" y="1985"/>
                    <a:pt x="731" y="1989"/>
                  </a:cubicBezTo>
                  <a:cubicBezTo>
                    <a:pt x="738" y="1993"/>
                    <a:pt x="746" y="1987"/>
                    <a:pt x="752" y="1992"/>
                  </a:cubicBezTo>
                  <a:cubicBezTo>
                    <a:pt x="758" y="1997"/>
                    <a:pt x="760" y="2010"/>
                    <a:pt x="769" y="2016"/>
                  </a:cubicBezTo>
                  <a:cubicBezTo>
                    <a:pt x="778" y="2022"/>
                    <a:pt x="800" y="2020"/>
                    <a:pt x="808" y="2031"/>
                  </a:cubicBezTo>
                  <a:cubicBezTo>
                    <a:pt x="816" y="2042"/>
                    <a:pt x="816" y="2073"/>
                    <a:pt x="818" y="2085"/>
                  </a:cubicBezTo>
                  <a:cubicBezTo>
                    <a:pt x="820" y="2097"/>
                    <a:pt x="824" y="2101"/>
                    <a:pt x="823" y="2106"/>
                  </a:cubicBezTo>
                  <a:cubicBezTo>
                    <a:pt x="822" y="2111"/>
                    <a:pt x="818" y="2119"/>
                    <a:pt x="812" y="2116"/>
                  </a:cubicBezTo>
                  <a:cubicBezTo>
                    <a:pt x="806" y="2113"/>
                    <a:pt x="796" y="2093"/>
                    <a:pt x="787" y="2086"/>
                  </a:cubicBezTo>
                  <a:cubicBezTo>
                    <a:pt x="778" y="2079"/>
                    <a:pt x="765" y="2076"/>
                    <a:pt x="755" y="2076"/>
                  </a:cubicBezTo>
                  <a:cubicBezTo>
                    <a:pt x="745" y="2076"/>
                    <a:pt x="736" y="2083"/>
                    <a:pt x="727" y="2085"/>
                  </a:cubicBezTo>
                  <a:cubicBezTo>
                    <a:pt x="718" y="2087"/>
                    <a:pt x="702" y="2084"/>
                    <a:pt x="701" y="2089"/>
                  </a:cubicBezTo>
                  <a:cubicBezTo>
                    <a:pt x="700" y="2094"/>
                    <a:pt x="717" y="2108"/>
                    <a:pt x="721" y="2115"/>
                  </a:cubicBezTo>
                  <a:cubicBezTo>
                    <a:pt x="725" y="2122"/>
                    <a:pt x="720" y="2128"/>
                    <a:pt x="725" y="2134"/>
                  </a:cubicBezTo>
                  <a:cubicBezTo>
                    <a:pt x="730" y="2140"/>
                    <a:pt x="755" y="2144"/>
                    <a:pt x="754" y="2151"/>
                  </a:cubicBezTo>
                  <a:cubicBezTo>
                    <a:pt x="753" y="2158"/>
                    <a:pt x="726" y="2175"/>
                    <a:pt x="719" y="2176"/>
                  </a:cubicBezTo>
                  <a:cubicBezTo>
                    <a:pt x="712" y="2177"/>
                    <a:pt x="716" y="2159"/>
                    <a:pt x="710" y="2154"/>
                  </a:cubicBezTo>
                  <a:cubicBezTo>
                    <a:pt x="704" y="2149"/>
                    <a:pt x="691" y="2148"/>
                    <a:pt x="683" y="2145"/>
                  </a:cubicBezTo>
                  <a:cubicBezTo>
                    <a:pt x="675" y="2142"/>
                    <a:pt x="668" y="2134"/>
                    <a:pt x="664" y="2134"/>
                  </a:cubicBezTo>
                  <a:cubicBezTo>
                    <a:pt x="660" y="2134"/>
                    <a:pt x="655" y="2135"/>
                    <a:pt x="656" y="2143"/>
                  </a:cubicBezTo>
                  <a:cubicBezTo>
                    <a:pt x="657" y="2151"/>
                    <a:pt x="663" y="2174"/>
                    <a:pt x="668" y="2184"/>
                  </a:cubicBezTo>
                  <a:cubicBezTo>
                    <a:pt x="673" y="2194"/>
                    <a:pt x="685" y="2197"/>
                    <a:pt x="688" y="2203"/>
                  </a:cubicBezTo>
                  <a:cubicBezTo>
                    <a:pt x="691" y="2209"/>
                    <a:pt x="682" y="2209"/>
                    <a:pt x="686" y="2223"/>
                  </a:cubicBezTo>
                  <a:cubicBezTo>
                    <a:pt x="690" y="2237"/>
                    <a:pt x="707" y="2275"/>
                    <a:pt x="713" y="2289"/>
                  </a:cubicBezTo>
                  <a:cubicBezTo>
                    <a:pt x="719" y="2303"/>
                    <a:pt x="727" y="2301"/>
                    <a:pt x="725" y="2305"/>
                  </a:cubicBezTo>
                  <a:cubicBezTo>
                    <a:pt x="723" y="2309"/>
                    <a:pt x="708" y="2317"/>
                    <a:pt x="703" y="2316"/>
                  </a:cubicBezTo>
                  <a:cubicBezTo>
                    <a:pt x="698" y="2315"/>
                    <a:pt x="702" y="2301"/>
                    <a:pt x="697" y="2296"/>
                  </a:cubicBezTo>
                  <a:cubicBezTo>
                    <a:pt x="692" y="2291"/>
                    <a:pt x="678" y="2290"/>
                    <a:pt x="673" y="2284"/>
                  </a:cubicBezTo>
                  <a:cubicBezTo>
                    <a:pt x="668" y="2278"/>
                    <a:pt x="671" y="2258"/>
                    <a:pt x="667" y="2257"/>
                  </a:cubicBezTo>
                  <a:cubicBezTo>
                    <a:pt x="663" y="2256"/>
                    <a:pt x="652" y="2272"/>
                    <a:pt x="650" y="2280"/>
                  </a:cubicBezTo>
                  <a:cubicBezTo>
                    <a:pt x="648" y="2288"/>
                    <a:pt x="655" y="2297"/>
                    <a:pt x="652" y="2304"/>
                  </a:cubicBezTo>
                  <a:cubicBezTo>
                    <a:pt x="649" y="2311"/>
                    <a:pt x="640" y="2324"/>
                    <a:pt x="634" y="2323"/>
                  </a:cubicBezTo>
                  <a:cubicBezTo>
                    <a:pt x="628" y="2322"/>
                    <a:pt x="615" y="2306"/>
                    <a:pt x="613" y="2299"/>
                  </a:cubicBezTo>
                  <a:cubicBezTo>
                    <a:pt x="611" y="2292"/>
                    <a:pt x="620" y="2283"/>
                    <a:pt x="620" y="2278"/>
                  </a:cubicBezTo>
                  <a:cubicBezTo>
                    <a:pt x="620" y="2273"/>
                    <a:pt x="613" y="2275"/>
                    <a:pt x="611" y="2271"/>
                  </a:cubicBezTo>
                  <a:cubicBezTo>
                    <a:pt x="609" y="2267"/>
                    <a:pt x="613" y="2258"/>
                    <a:pt x="610" y="2254"/>
                  </a:cubicBezTo>
                  <a:cubicBezTo>
                    <a:pt x="607" y="2250"/>
                    <a:pt x="598" y="2249"/>
                    <a:pt x="592" y="2245"/>
                  </a:cubicBezTo>
                  <a:cubicBezTo>
                    <a:pt x="586" y="2241"/>
                    <a:pt x="578" y="2227"/>
                    <a:pt x="574" y="2229"/>
                  </a:cubicBezTo>
                  <a:cubicBezTo>
                    <a:pt x="570" y="2231"/>
                    <a:pt x="565" y="2249"/>
                    <a:pt x="566" y="2257"/>
                  </a:cubicBezTo>
                  <a:cubicBezTo>
                    <a:pt x="567" y="2265"/>
                    <a:pt x="580" y="2278"/>
                    <a:pt x="578" y="2280"/>
                  </a:cubicBezTo>
                  <a:cubicBezTo>
                    <a:pt x="576" y="2282"/>
                    <a:pt x="563" y="2280"/>
                    <a:pt x="556" y="2273"/>
                  </a:cubicBezTo>
                  <a:cubicBezTo>
                    <a:pt x="549" y="2266"/>
                    <a:pt x="542" y="2246"/>
                    <a:pt x="536" y="2237"/>
                  </a:cubicBezTo>
                  <a:cubicBezTo>
                    <a:pt x="530" y="2228"/>
                    <a:pt x="518" y="2230"/>
                    <a:pt x="517" y="2221"/>
                  </a:cubicBezTo>
                  <a:cubicBezTo>
                    <a:pt x="516" y="2212"/>
                    <a:pt x="527" y="2192"/>
                    <a:pt x="528" y="2183"/>
                  </a:cubicBezTo>
                  <a:lnTo>
                    <a:pt x="524" y="2169"/>
                  </a:lnTo>
                  <a:cubicBezTo>
                    <a:pt x="518" y="2161"/>
                    <a:pt x="503" y="2143"/>
                    <a:pt x="494" y="2135"/>
                  </a:cubicBezTo>
                  <a:lnTo>
                    <a:pt x="468" y="2119"/>
                  </a:lnTo>
                  <a:cubicBezTo>
                    <a:pt x="463" y="2112"/>
                    <a:pt x="457" y="2105"/>
                    <a:pt x="461" y="2095"/>
                  </a:cubicBezTo>
                  <a:cubicBezTo>
                    <a:pt x="465" y="2085"/>
                    <a:pt x="488" y="2069"/>
                    <a:pt x="493" y="2059"/>
                  </a:cubicBezTo>
                  <a:lnTo>
                    <a:pt x="492" y="2037"/>
                  </a:lnTo>
                  <a:cubicBezTo>
                    <a:pt x="508" y="2033"/>
                    <a:pt x="566" y="2030"/>
                    <a:pt x="590" y="2034"/>
                  </a:cubicBezTo>
                  <a:cubicBezTo>
                    <a:pt x="614" y="2038"/>
                    <a:pt x="624" y="2057"/>
                    <a:pt x="635" y="2061"/>
                  </a:cubicBezTo>
                  <a:lnTo>
                    <a:pt x="655" y="2056"/>
                  </a:lnTo>
                  <a:cubicBezTo>
                    <a:pt x="665" y="2059"/>
                    <a:pt x="684" y="2081"/>
                    <a:pt x="694" y="2080"/>
                  </a:cubicBezTo>
                  <a:cubicBezTo>
                    <a:pt x="704" y="2079"/>
                    <a:pt x="715" y="2059"/>
                    <a:pt x="715" y="2053"/>
                  </a:cubicBezTo>
                  <a:lnTo>
                    <a:pt x="691" y="2041"/>
                  </a:lnTo>
                  <a:lnTo>
                    <a:pt x="674" y="2040"/>
                  </a:lnTo>
                  <a:lnTo>
                    <a:pt x="668" y="2025"/>
                  </a:lnTo>
                  <a:cubicBezTo>
                    <a:pt x="662" y="2021"/>
                    <a:pt x="646" y="2015"/>
                    <a:pt x="638" y="2013"/>
                  </a:cubicBezTo>
                  <a:lnTo>
                    <a:pt x="619" y="2014"/>
                  </a:lnTo>
                  <a:cubicBezTo>
                    <a:pt x="610" y="2013"/>
                    <a:pt x="596" y="2005"/>
                    <a:pt x="586" y="2004"/>
                  </a:cubicBezTo>
                  <a:cubicBezTo>
                    <a:pt x="576" y="2003"/>
                    <a:pt x="566" y="2012"/>
                    <a:pt x="559" y="2011"/>
                  </a:cubicBezTo>
                  <a:cubicBezTo>
                    <a:pt x="552" y="2010"/>
                    <a:pt x="547" y="1999"/>
                    <a:pt x="541" y="1998"/>
                  </a:cubicBezTo>
                  <a:cubicBezTo>
                    <a:pt x="535" y="1997"/>
                    <a:pt x="528" y="2007"/>
                    <a:pt x="523" y="2007"/>
                  </a:cubicBezTo>
                  <a:lnTo>
                    <a:pt x="512" y="1999"/>
                  </a:lnTo>
                  <a:cubicBezTo>
                    <a:pt x="508" y="2001"/>
                    <a:pt x="509" y="2014"/>
                    <a:pt x="500" y="2016"/>
                  </a:cubicBezTo>
                  <a:cubicBezTo>
                    <a:pt x="491" y="2018"/>
                    <a:pt x="468" y="2018"/>
                    <a:pt x="460" y="2013"/>
                  </a:cubicBezTo>
                  <a:cubicBezTo>
                    <a:pt x="452" y="2008"/>
                    <a:pt x="455" y="1989"/>
                    <a:pt x="452" y="1983"/>
                  </a:cubicBezTo>
                  <a:lnTo>
                    <a:pt x="440" y="1975"/>
                  </a:lnTo>
                  <a:lnTo>
                    <a:pt x="434" y="1961"/>
                  </a:lnTo>
                  <a:cubicBezTo>
                    <a:pt x="429" y="1957"/>
                    <a:pt x="412" y="1955"/>
                    <a:pt x="412" y="1949"/>
                  </a:cubicBezTo>
                  <a:cubicBezTo>
                    <a:pt x="412" y="1943"/>
                    <a:pt x="425" y="1927"/>
                    <a:pt x="434" y="1924"/>
                  </a:cubicBezTo>
                  <a:cubicBezTo>
                    <a:pt x="443" y="1921"/>
                    <a:pt x="465" y="1934"/>
                    <a:pt x="466" y="1932"/>
                  </a:cubicBezTo>
                  <a:cubicBezTo>
                    <a:pt x="467" y="1930"/>
                    <a:pt x="452" y="1912"/>
                    <a:pt x="443" y="1909"/>
                  </a:cubicBezTo>
                  <a:cubicBezTo>
                    <a:pt x="434" y="1906"/>
                    <a:pt x="418" y="1916"/>
                    <a:pt x="409" y="1914"/>
                  </a:cubicBezTo>
                  <a:lnTo>
                    <a:pt x="390" y="1899"/>
                  </a:lnTo>
                  <a:cubicBezTo>
                    <a:pt x="382" y="1891"/>
                    <a:pt x="368" y="1872"/>
                    <a:pt x="362" y="1863"/>
                  </a:cubicBezTo>
                  <a:lnTo>
                    <a:pt x="354" y="1841"/>
                  </a:lnTo>
                  <a:lnTo>
                    <a:pt x="332" y="1825"/>
                  </a:lnTo>
                  <a:lnTo>
                    <a:pt x="324" y="1797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1" name="Freeform 29"/>
            <p:cNvSpPr>
              <a:spLocks/>
            </p:cNvSpPr>
            <p:nvPr/>
          </p:nvSpPr>
          <p:spPr bwMode="auto">
            <a:xfrm>
              <a:off x="4159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2" name="Freeform 30"/>
            <p:cNvSpPr>
              <a:spLocks/>
            </p:cNvSpPr>
            <p:nvPr/>
          </p:nvSpPr>
          <p:spPr bwMode="auto">
            <a:xfrm>
              <a:off x="4372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3" name="Freeform 31"/>
            <p:cNvSpPr>
              <a:spLocks/>
            </p:cNvSpPr>
            <p:nvPr/>
          </p:nvSpPr>
          <p:spPr bwMode="auto">
            <a:xfrm>
              <a:off x="4437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4" name="Freeform 32"/>
            <p:cNvSpPr>
              <a:spLocks/>
            </p:cNvSpPr>
            <p:nvPr/>
          </p:nvSpPr>
          <p:spPr bwMode="auto">
            <a:xfrm>
              <a:off x="4340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5" name="Freeform 33"/>
            <p:cNvSpPr>
              <a:spLocks/>
            </p:cNvSpPr>
            <p:nvPr/>
          </p:nvSpPr>
          <p:spPr bwMode="auto">
            <a:xfrm>
              <a:off x="4363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6" name="Freeform 34"/>
            <p:cNvSpPr>
              <a:spLocks/>
            </p:cNvSpPr>
            <p:nvPr/>
          </p:nvSpPr>
          <p:spPr bwMode="auto">
            <a:xfrm>
              <a:off x="4338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7" name="Freeform 35"/>
            <p:cNvSpPr>
              <a:spLocks/>
            </p:cNvSpPr>
            <p:nvPr/>
          </p:nvSpPr>
          <p:spPr bwMode="auto">
            <a:xfrm>
              <a:off x="4360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8" name="Freeform 36"/>
            <p:cNvSpPr>
              <a:spLocks/>
            </p:cNvSpPr>
            <p:nvPr/>
          </p:nvSpPr>
          <p:spPr bwMode="auto">
            <a:xfrm>
              <a:off x="4413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9" name="Freeform 37"/>
            <p:cNvSpPr>
              <a:spLocks/>
            </p:cNvSpPr>
            <p:nvPr/>
          </p:nvSpPr>
          <p:spPr bwMode="auto">
            <a:xfrm>
              <a:off x="4159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0" name="Freeform 38"/>
            <p:cNvSpPr>
              <a:spLocks/>
            </p:cNvSpPr>
            <p:nvPr/>
          </p:nvSpPr>
          <p:spPr bwMode="auto">
            <a:xfrm>
              <a:off x="4479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1" name="Freeform 39"/>
            <p:cNvSpPr>
              <a:spLocks/>
            </p:cNvSpPr>
            <p:nvPr/>
          </p:nvSpPr>
          <p:spPr bwMode="auto">
            <a:xfrm>
              <a:off x="4574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2" name="Freeform 40"/>
            <p:cNvSpPr>
              <a:spLocks/>
            </p:cNvSpPr>
            <p:nvPr/>
          </p:nvSpPr>
          <p:spPr bwMode="auto">
            <a:xfrm>
              <a:off x="4536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3" name="Freeform 41"/>
            <p:cNvSpPr>
              <a:spLocks/>
            </p:cNvSpPr>
            <p:nvPr/>
          </p:nvSpPr>
          <p:spPr bwMode="auto">
            <a:xfrm>
              <a:off x="4486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4" name="Freeform 42"/>
            <p:cNvSpPr>
              <a:spLocks/>
            </p:cNvSpPr>
            <p:nvPr/>
          </p:nvSpPr>
          <p:spPr bwMode="auto">
            <a:xfrm>
              <a:off x="4350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5" name="Freeform 43"/>
            <p:cNvSpPr>
              <a:spLocks/>
            </p:cNvSpPr>
            <p:nvPr/>
          </p:nvSpPr>
          <p:spPr bwMode="auto">
            <a:xfrm>
              <a:off x="4522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6" name="Freeform 44"/>
            <p:cNvSpPr>
              <a:spLocks/>
            </p:cNvSpPr>
            <p:nvPr/>
          </p:nvSpPr>
          <p:spPr bwMode="auto">
            <a:xfrm>
              <a:off x="4502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7" name="Freeform 45"/>
            <p:cNvSpPr>
              <a:spLocks/>
            </p:cNvSpPr>
            <p:nvPr/>
          </p:nvSpPr>
          <p:spPr bwMode="auto">
            <a:xfrm>
              <a:off x="4401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8" name="Freeform 46"/>
            <p:cNvSpPr>
              <a:spLocks/>
            </p:cNvSpPr>
            <p:nvPr/>
          </p:nvSpPr>
          <p:spPr bwMode="auto">
            <a:xfrm>
              <a:off x="4247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9" name="Freeform 47"/>
            <p:cNvSpPr>
              <a:spLocks/>
            </p:cNvSpPr>
            <p:nvPr/>
          </p:nvSpPr>
          <p:spPr bwMode="auto">
            <a:xfrm>
              <a:off x="4279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0" name="Freeform 48"/>
            <p:cNvSpPr>
              <a:spLocks/>
            </p:cNvSpPr>
            <p:nvPr/>
          </p:nvSpPr>
          <p:spPr bwMode="auto">
            <a:xfrm>
              <a:off x="4476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1" name="Freeform 49"/>
            <p:cNvSpPr>
              <a:spLocks/>
            </p:cNvSpPr>
            <p:nvPr/>
          </p:nvSpPr>
          <p:spPr bwMode="auto">
            <a:xfrm>
              <a:off x="4450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2" name="Freeform 50"/>
            <p:cNvSpPr>
              <a:spLocks/>
            </p:cNvSpPr>
            <p:nvPr/>
          </p:nvSpPr>
          <p:spPr bwMode="auto">
            <a:xfrm>
              <a:off x="4336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3" name="Freeform 51"/>
            <p:cNvSpPr>
              <a:spLocks/>
            </p:cNvSpPr>
            <p:nvPr/>
          </p:nvSpPr>
          <p:spPr bwMode="auto">
            <a:xfrm>
              <a:off x="4445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4" name="Freeform 52"/>
            <p:cNvSpPr>
              <a:spLocks/>
            </p:cNvSpPr>
            <p:nvPr/>
          </p:nvSpPr>
          <p:spPr bwMode="auto">
            <a:xfrm>
              <a:off x="4392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5" name="Freeform 53"/>
            <p:cNvSpPr>
              <a:spLocks/>
            </p:cNvSpPr>
            <p:nvPr/>
          </p:nvSpPr>
          <p:spPr bwMode="auto">
            <a:xfrm>
              <a:off x="4488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6" name="Freeform 54"/>
            <p:cNvSpPr>
              <a:spLocks/>
            </p:cNvSpPr>
            <p:nvPr/>
          </p:nvSpPr>
          <p:spPr bwMode="auto">
            <a:xfrm>
              <a:off x="4486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7" name="Freeform 55"/>
            <p:cNvSpPr>
              <a:spLocks/>
            </p:cNvSpPr>
            <p:nvPr/>
          </p:nvSpPr>
          <p:spPr bwMode="auto">
            <a:xfrm>
              <a:off x="4462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8" name="Freeform 56"/>
            <p:cNvSpPr>
              <a:spLocks/>
            </p:cNvSpPr>
            <p:nvPr/>
          </p:nvSpPr>
          <p:spPr bwMode="auto">
            <a:xfrm>
              <a:off x="4300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9" name="Freeform 57"/>
            <p:cNvSpPr>
              <a:spLocks/>
            </p:cNvSpPr>
            <p:nvPr/>
          </p:nvSpPr>
          <p:spPr bwMode="auto">
            <a:xfrm>
              <a:off x="4353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226" name="Freeform 58"/>
          <p:cNvSpPr>
            <a:spLocks/>
          </p:cNvSpPr>
          <p:nvPr/>
        </p:nvSpPr>
        <p:spPr bwMode="auto">
          <a:xfrm>
            <a:off x="6162675" y="722313"/>
            <a:ext cx="1003300" cy="1804987"/>
          </a:xfrm>
          <a:custGeom>
            <a:avLst/>
            <a:gdLst>
              <a:gd name="T0" fmla="*/ 2147483647 w 632"/>
              <a:gd name="T1" fmla="*/ 2147483647 h 1137"/>
              <a:gd name="T2" fmla="*/ 2147483647 w 632"/>
              <a:gd name="T3" fmla="*/ 2147483647 h 1137"/>
              <a:gd name="T4" fmla="*/ 2147483647 w 632"/>
              <a:gd name="T5" fmla="*/ 2147483647 h 1137"/>
              <a:gd name="T6" fmla="*/ 2147483647 w 632"/>
              <a:gd name="T7" fmla="*/ 2147483647 h 1137"/>
              <a:gd name="T8" fmla="*/ 2147483647 w 632"/>
              <a:gd name="T9" fmla="*/ 2147483647 h 1137"/>
              <a:gd name="T10" fmla="*/ 2147483647 w 632"/>
              <a:gd name="T11" fmla="*/ 2147483647 h 1137"/>
              <a:gd name="T12" fmla="*/ 2147483647 w 632"/>
              <a:gd name="T13" fmla="*/ 2147483647 h 1137"/>
              <a:gd name="T14" fmla="*/ 2147483647 w 632"/>
              <a:gd name="T15" fmla="*/ 2147483647 h 1137"/>
              <a:gd name="T16" fmla="*/ 2147483647 w 632"/>
              <a:gd name="T17" fmla="*/ 2147483647 h 1137"/>
              <a:gd name="T18" fmla="*/ 2147483647 w 632"/>
              <a:gd name="T19" fmla="*/ 2147483647 h 1137"/>
              <a:gd name="T20" fmla="*/ 2147483647 w 632"/>
              <a:gd name="T21" fmla="*/ 2147483647 h 1137"/>
              <a:gd name="T22" fmla="*/ 2147483647 w 632"/>
              <a:gd name="T23" fmla="*/ 2147483647 h 1137"/>
              <a:gd name="T24" fmla="*/ 2147483647 w 632"/>
              <a:gd name="T25" fmla="*/ 2147483647 h 1137"/>
              <a:gd name="T26" fmla="*/ 2147483647 w 632"/>
              <a:gd name="T27" fmla="*/ 2147483647 h 1137"/>
              <a:gd name="T28" fmla="*/ 2147483647 w 632"/>
              <a:gd name="T29" fmla="*/ 2147483647 h 1137"/>
              <a:gd name="T30" fmla="*/ 2147483647 w 632"/>
              <a:gd name="T31" fmla="*/ 2147483647 h 1137"/>
              <a:gd name="T32" fmla="*/ 2147483647 w 632"/>
              <a:gd name="T33" fmla="*/ 2147483647 h 1137"/>
              <a:gd name="T34" fmla="*/ 2147483647 w 632"/>
              <a:gd name="T35" fmla="*/ 2147483647 h 1137"/>
              <a:gd name="T36" fmla="*/ 2147483647 w 632"/>
              <a:gd name="T37" fmla="*/ 2147483647 h 1137"/>
              <a:gd name="T38" fmla="*/ 2147483647 w 632"/>
              <a:gd name="T39" fmla="*/ 2147483647 h 1137"/>
              <a:gd name="T40" fmla="*/ 2147483647 w 632"/>
              <a:gd name="T41" fmla="*/ 2147483647 h 1137"/>
              <a:gd name="T42" fmla="*/ 2147483647 w 632"/>
              <a:gd name="T43" fmla="*/ 2147483647 h 1137"/>
              <a:gd name="T44" fmla="*/ 2147483647 w 632"/>
              <a:gd name="T45" fmla="*/ 2147483647 h 1137"/>
              <a:gd name="T46" fmla="*/ 2147483647 w 632"/>
              <a:gd name="T47" fmla="*/ 2147483647 h 1137"/>
              <a:gd name="T48" fmla="*/ 2147483647 w 632"/>
              <a:gd name="T49" fmla="*/ 2147483647 h 1137"/>
              <a:gd name="T50" fmla="*/ 2147483647 w 632"/>
              <a:gd name="T51" fmla="*/ 2147483647 h 1137"/>
              <a:gd name="T52" fmla="*/ 2147483647 w 632"/>
              <a:gd name="T53" fmla="*/ 2147483647 h 1137"/>
              <a:gd name="T54" fmla="*/ 2147483647 w 632"/>
              <a:gd name="T55" fmla="*/ 2147483647 h 1137"/>
              <a:gd name="T56" fmla="*/ 2147483647 w 632"/>
              <a:gd name="T57" fmla="*/ 2147483647 h 1137"/>
              <a:gd name="T58" fmla="*/ 2147483647 w 632"/>
              <a:gd name="T59" fmla="*/ 2147483647 h 1137"/>
              <a:gd name="T60" fmla="*/ 2147483647 w 632"/>
              <a:gd name="T61" fmla="*/ 2147483647 h 1137"/>
              <a:gd name="T62" fmla="*/ 2147483647 w 632"/>
              <a:gd name="T63" fmla="*/ 2147483647 h 1137"/>
              <a:gd name="T64" fmla="*/ 2147483647 w 632"/>
              <a:gd name="T65" fmla="*/ 2147483647 h 1137"/>
              <a:gd name="T66" fmla="*/ 2147483647 w 632"/>
              <a:gd name="T67" fmla="*/ 2147483647 h 1137"/>
              <a:gd name="T68" fmla="*/ 2147483647 w 632"/>
              <a:gd name="T69" fmla="*/ 2147483647 h 1137"/>
              <a:gd name="T70" fmla="*/ 2147483647 w 632"/>
              <a:gd name="T71" fmla="*/ 2147483647 h 11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2"/>
              <a:gd name="T109" fmla="*/ 0 h 1137"/>
              <a:gd name="T110" fmla="*/ 632 w 632"/>
              <a:gd name="T111" fmla="*/ 1137 h 11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2" h="1137">
                <a:moveTo>
                  <a:pt x="590" y="21"/>
                </a:moveTo>
                <a:lnTo>
                  <a:pt x="572" y="15"/>
                </a:lnTo>
                <a:lnTo>
                  <a:pt x="558" y="21"/>
                </a:lnTo>
                <a:cubicBezTo>
                  <a:pt x="553" y="21"/>
                  <a:pt x="550" y="11"/>
                  <a:pt x="543" y="12"/>
                </a:cubicBezTo>
                <a:cubicBezTo>
                  <a:pt x="536" y="13"/>
                  <a:pt x="526" y="29"/>
                  <a:pt x="516" y="30"/>
                </a:cubicBezTo>
                <a:cubicBezTo>
                  <a:pt x="506" y="31"/>
                  <a:pt x="490" y="20"/>
                  <a:pt x="480" y="21"/>
                </a:cubicBezTo>
                <a:cubicBezTo>
                  <a:pt x="470" y="22"/>
                  <a:pt x="461" y="35"/>
                  <a:pt x="453" y="37"/>
                </a:cubicBezTo>
                <a:cubicBezTo>
                  <a:pt x="445" y="39"/>
                  <a:pt x="437" y="34"/>
                  <a:pt x="432" y="30"/>
                </a:cubicBezTo>
                <a:cubicBezTo>
                  <a:pt x="427" y="26"/>
                  <a:pt x="430" y="17"/>
                  <a:pt x="425" y="15"/>
                </a:cubicBezTo>
                <a:cubicBezTo>
                  <a:pt x="420" y="13"/>
                  <a:pt x="408" y="17"/>
                  <a:pt x="401" y="15"/>
                </a:cubicBezTo>
                <a:cubicBezTo>
                  <a:pt x="394" y="13"/>
                  <a:pt x="389" y="0"/>
                  <a:pt x="384" y="1"/>
                </a:cubicBezTo>
                <a:cubicBezTo>
                  <a:pt x="379" y="2"/>
                  <a:pt x="378" y="17"/>
                  <a:pt x="369" y="24"/>
                </a:cubicBezTo>
                <a:cubicBezTo>
                  <a:pt x="360" y="31"/>
                  <a:pt x="341" y="38"/>
                  <a:pt x="330" y="42"/>
                </a:cubicBezTo>
                <a:cubicBezTo>
                  <a:pt x="319" y="46"/>
                  <a:pt x="307" y="43"/>
                  <a:pt x="300" y="46"/>
                </a:cubicBezTo>
                <a:cubicBezTo>
                  <a:pt x="293" y="49"/>
                  <a:pt x="293" y="61"/>
                  <a:pt x="288" y="63"/>
                </a:cubicBezTo>
                <a:cubicBezTo>
                  <a:pt x="283" y="65"/>
                  <a:pt x="276" y="56"/>
                  <a:pt x="267" y="60"/>
                </a:cubicBezTo>
                <a:cubicBezTo>
                  <a:pt x="258" y="64"/>
                  <a:pt x="238" y="80"/>
                  <a:pt x="233" y="88"/>
                </a:cubicBezTo>
                <a:cubicBezTo>
                  <a:pt x="228" y="96"/>
                  <a:pt x="237" y="100"/>
                  <a:pt x="234" y="108"/>
                </a:cubicBezTo>
                <a:cubicBezTo>
                  <a:pt x="231" y="116"/>
                  <a:pt x="215" y="131"/>
                  <a:pt x="215" y="139"/>
                </a:cubicBezTo>
                <a:cubicBezTo>
                  <a:pt x="215" y="147"/>
                  <a:pt x="232" y="151"/>
                  <a:pt x="234" y="157"/>
                </a:cubicBezTo>
                <a:cubicBezTo>
                  <a:pt x="236" y="163"/>
                  <a:pt x="227" y="171"/>
                  <a:pt x="227" y="175"/>
                </a:cubicBezTo>
                <a:cubicBezTo>
                  <a:pt x="227" y="179"/>
                  <a:pt x="233" y="181"/>
                  <a:pt x="233" y="184"/>
                </a:cubicBezTo>
                <a:cubicBezTo>
                  <a:pt x="233" y="187"/>
                  <a:pt x="226" y="192"/>
                  <a:pt x="227" y="196"/>
                </a:cubicBezTo>
                <a:cubicBezTo>
                  <a:pt x="228" y="200"/>
                  <a:pt x="235" y="205"/>
                  <a:pt x="236" y="210"/>
                </a:cubicBezTo>
                <a:cubicBezTo>
                  <a:pt x="237" y="215"/>
                  <a:pt x="231" y="221"/>
                  <a:pt x="234" y="225"/>
                </a:cubicBezTo>
                <a:cubicBezTo>
                  <a:pt x="237" y="229"/>
                  <a:pt x="250" y="233"/>
                  <a:pt x="257" y="232"/>
                </a:cubicBezTo>
                <a:cubicBezTo>
                  <a:pt x="264" y="231"/>
                  <a:pt x="269" y="224"/>
                  <a:pt x="278" y="222"/>
                </a:cubicBezTo>
                <a:cubicBezTo>
                  <a:pt x="287" y="220"/>
                  <a:pt x="308" y="215"/>
                  <a:pt x="311" y="219"/>
                </a:cubicBezTo>
                <a:cubicBezTo>
                  <a:pt x="314" y="223"/>
                  <a:pt x="303" y="237"/>
                  <a:pt x="297" y="243"/>
                </a:cubicBezTo>
                <a:cubicBezTo>
                  <a:pt x="291" y="249"/>
                  <a:pt x="280" y="249"/>
                  <a:pt x="275" y="255"/>
                </a:cubicBezTo>
                <a:cubicBezTo>
                  <a:pt x="270" y="261"/>
                  <a:pt x="264" y="272"/>
                  <a:pt x="267" y="277"/>
                </a:cubicBezTo>
                <a:cubicBezTo>
                  <a:pt x="270" y="282"/>
                  <a:pt x="290" y="283"/>
                  <a:pt x="293" y="288"/>
                </a:cubicBezTo>
                <a:cubicBezTo>
                  <a:pt x="296" y="293"/>
                  <a:pt x="285" y="298"/>
                  <a:pt x="288" y="307"/>
                </a:cubicBezTo>
                <a:cubicBezTo>
                  <a:pt x="291" y="316"/>
                  <a:pt x="313" y="322"/>
                  <a:pt x="312" y="340"/>
                </a:cubicBezTo>
                <a:cubicBezTo>
                  <a:pt x="311" y="358"/>
                  <a:pt x="292" y="404"/>
                  <a:pt x="281" y="417"/>
                </a:cubicBezTo>
                <a:cubicBezTo>
                  <a:pt x="270" y="430"/>
                  <a:pt x="256" y="421"/>
                  <a:pt x="248" y="420"/>
                </a:cubicBezTo>
                <a:cubicBezTo>
                  <a:pt x="240" y="419"/>
                  <a:pt x="239" y="410"/>
                  <a:pt x="234" y="409"/>
                </a:cubicBezTo>
                <a:lnTo>
                  <a:pt x="215" y="412"/>
                </a:lnTo>
                <a:cubicBezTo>
                  <a:pt x="206" y="416"/>
                  <a:pt x="194" y="430"/>
                  <a:pt x="179" y="433"/>
                </a:cubicBezTo>
                <a:cubicBezTo>
                  <a:pt x="164" y="436"/>
                  <a:pt x="142" y="427"/>
                  <a:pt x="128" y="430"/>
                </a:cubicBezTo>
                <a:cubicBezTo>
                  <a:pt x="114" y="433"/>
                  <a:pt x="105" y="448"/>
                  <a:pt x="92" y="453"/>
                </a:cubicBezTo>
                <a:cubicBezTo>
                  <a:pt x="79" y="458"/>
                  <a:pt x="59" y="457"/>
                  <a:pt x="47" y="459"/>
                </a:cubicBezTo>
                <a:lnTo>
                  <a:pt x="22" y="465"/>
                </a:lnTo>
                <a:cubicBezTo>
                  <a:pt x="15" y="473"/>
                  <a:pt x="3" y="495"/>
                  <a:pt x="3" y="507"/>
                </a:cubicBezTo>
                <a:cubicBezTo>
                  <a:pt x="3" y="519"/>
                  <a:pt x="22" y="529"/>
                  <a:pt x="23" y="540"/>
                </a:cubicBezTo>
                <a:cubicBezTo>
                  <a:pt x="24" y="551"/>
                  <a:pt x="12" y="559"/>
                  <a:pt x="12" y="571"/>
                </a:cubicBezTo>
                <a:cubicBezTo>
                  <a:pt x="12" y="583"/>
                  <a:pt x="20" y="603"/>
                  <a:pt x="23" y="613"/>
                </a:cubicBezTo>
                <a:lnTo>
                  <a:pt x="33" y="628"/>
                </a:lnTo>
                <a:lnTo>
                  <a:pt x="47" y="637"/>
                </a:lnTo>
                <a:cubicBezTo>
                  <a:pt x="51" y="651"/>
                  <a:pt x="34" y="695"/>
                  <a:pt x="59" y="712"/>
                </a:cubicBezTo>
                <a:cubicBezTo>
                  <a:pt x="84" y="729"/>
                  <a:pt x="182" y="721"/>
                  <a:pt x="200" y="742"/>
                </a:cubicBezTo>
                <a:cubicBezTo>
                  <a:pt x="218" y="763"/>
                  <a:pt x="167" y="811"/>
                  <a:pt x="168" y="840"/>
                </a:cubicBezTo>
                <a:cubicBezTo>
                  <a:pt x="169" y="869"/>
                  <a:pt x="228" y="889"/>
                  <a:pt x="204" y="915"/>
                </a:cubicBezTo>
                <a:cubicBezTo>
                  <a:pt x="180" y="941"/>
                  <a:pt x="52" y="964"/>
                  <a:pt x="26" y="997"/>
                </a:cubicBezTo>
                <a:cubicBezTo>
                  <a:pt x="0" y="1030"/>
                  <a:pt x="44" y="1090"/>
                  <a:pt x="50" y="1113"/>
                </a:cubicBezTo>
                <a:lnTo>
                  <a:pt x="62" y="1137"/>
                </a:lnTo>
                <a:lnTo>
                  <a:pt x="98" y="1107"/>
                </a:lnTo>
                <a:cubicBezTo>
                  <a:pt x="125" y="1083"/>
                  <a:pt x="205" y="1026"/>
                  <a:pt x="224" y="993"/>
                </a:cubicBezTo>
                <a:cubicBezTo>
                  <a:pt x="243" y="960"/>
                  <a:pt x="210" y="933"/>
                  <a:pt x="213" y="909"/>
                </a:cubicBezTo>
                <a:cubicBezTo>
                  <a:pt x="216" y="885"/>
                  <a:pt x="236" y="863"/>
                  <a:pt x="243" y="847"/>
                </a:cubicBezTo>
                <a:cubicBezTo>
                  <a:pt x="250" y="831"/>
                  <a:pt x="256" y="829"/>
                  <a:pt x="255" y="814"/>
                </a:cubicBezTo>
                <a:cubicBezTo>
                  <a:pt x="254" y="799"/>
                  <a:pt x="237" y="801"/>
                  <a:pt x="237" y="757"/>
                </a:cubicBezTo>
                <a:cubicBezTo>
                  <a:pt x="237" y="713"/>
                  <a:pt x="249" y="599"/>
                  <a:pt x="257" y="549"/>
                </a:cubicBezTo>
                <a:cubicBezTo>
                  <a:pt x="265" y="499"/>
                  <a:pt x="269" y="473"/>
                  <a:pt x="284" y="457"/>
                </a:cubicBezTo>
                <a:cubicBezTo>
                  <a:pt x="299" y="441"/>
                  <a:pt x="322" y="453"/>
                  <a:pt x="348" y="456"/>
                </a:cubicBezTo>
                <a:cubicBezTo>
                  <a:pt x="374" y="459"/>
                  <a:pt x="396" y="495"/>
                  <a:pt x="440" y="472"/>
                </a:cubicBezTo>
                <a:cubicBezTo>
                  <a:pt x="484" y="449"/>
                  <a:pt x="579" y="344"/>
                  <a:pt x="611" y="316"/>
                </a:cubicBezTo>
                <a:lnTo>
                  <a:pt x="632" y="304"/>
                </a:lnTo>
                <a:lnTo>
                  <a:pt x="623" y="282"/>
                </a:lnTo>
                <a:cubicBezTo>
                  <a:pt x="611" y="251"/>
                  <a:pt x="566" y="159"/>
                  <a:pt x="561" y="121"/>
                </a:cubicBezTo>
                <a:cubicBezTo>
                  <a:pt x="556" y="83"/>
                  <a:pt x="586" y="66"/>
                  <a:pt x="591" y="51"/>
                </a:cubicBezTo>
                <a:cubicBezTo>
                  <a:pt x="596" y="36"/>
                  <a:pt x="593" y="38"/>
                  <a:pt x="593" y="33"/>
                </a:cubicBezTo>
                <a:lnTo>
                  <a:pt x="590" y="2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8" name="Freeform 59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9" name="Freeform 60"/>
          <p:cNvSpPr>
            <a:spLocks/>
          </p:cNvSpPr>
          <p:nvPr/>
        </p:nvSpPr>
        <p:spPr bwMode="auto">
          <a:xfrm>
            <a:off x="5216525" y="1728788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0" name="Freeform 61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1" name="Freeform 62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2" name="Freeform 63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3" name="Freeform 64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4" name="Freeform 65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7" y="164"/>
                  <a:pt x="140" y="158"/>
                </a:cubicBezTo>
                <a:cubicBezTo>
                  <a:pt x="163" y="152"/>
                  <a:pt x="180" y="163"/>
                  <a:pt x="199" y="169"/>
                </a:cubicBezTo>
                <a:cubicBezTo>
                  <a:pt x="218" y="175"/>
                  <a:pt x="239" y="185"/>
                  <a:pt x="254" y="193"/>
                </a:cubicBezTo>
                <a:cubicBezTo>
                  <a:pt x="269" y="201"/>
                  <a:pt x="278" y="207"/>
                  <a:pt x="290" y="215"/>
                </a:cubicBezTo>
                <a:cubicBezTo>
                  <a:pt x="302" y="223"/>
                  <a:pt x="309" y="234"/>
                  <a:pt x="326" y="241"/>
                </a:cubicBezTo>
                <a:cubicBezTo>
                  <a:pt x="343" y="248"/>
                  <a:pt x="381" y="269"/>
                  <a:pt x="394" y="259"/>
                </a:cubicBezTo>
                <a:cubicBezTo>
                  <a:pt x="407" y="249"/>
                  <a:pt x="421" y="213"/>
                  <a:pt x="406" y="181"/>
                </a:cubicBezTo>
                <a:cubicBezTo>
                  <a:pt x="391" y="149"/>
                  <a:pt x="309" y="85"/>
                  <a:pt x="302" y="69"/>
                </a:cubicBezTo>
                <a:cubicBezTo>
                  <a:pt x="295" y="53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5" name="Freeform 66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5"/>
              <a:gd name="T163" fmla="*/ 0 h 1068"/>
              <a:gd name="T164" fmla="*/ 1345 w 1345"/>
              <a:gd name="T165" fmla="*/ 1068 h 10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57" y="763"/>
                  <a:pt x="289" y="761"/>
                </a:cubicBezTo>
                <a:cubicBezTo>
                  <a:pt x="321" y="759"/>
                  <a:pt x="362" y="782"/>
                  <a:pt x="393" y="797"/>
                </a:cubicBezTo>
                <a:cubicBezTo>
                  <a:pt x="424" y="812"/>
                  <a:pt x="453" y="841"/>
                  <a:pt x="477" y="852"/>
                </a:cubicBezTo>
                <a:cubicBezTo>
                  <a:pt x="501" y="863"/>
                  <a:pt x="527" y="874"/>
                  <a:pt x="538" y="863"/>
                </a:cubicBezTo>
                <a:cubicBezTo>
                  <a:pt x="549" y="852"/>
                  <a:pt x="562" y="815"/>
                  <a:pt x="546" y="783"/>
                </a:cubicBezTo>
                <a:cubicBezTo>
                  <a:pt x="530" y="751"/>
                  <a:pt x="451" y="688"/>
                  <a:pt x="444" y="672"/>
                </a:cubicBezTo>
                <a:cubicBezTo>
                  <a:pt x="437" y="656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6" name="Freeform 67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77" name="Picture 68" descr="uss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4" name="Picture 7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5" name="Picture 7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6" name="Picture 7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9" name="Picture 8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23125" y="200660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2586038" y="2495550"/>
            <a:ext cx="230187" cy="144463"/>
            <a:chOff x="1097" y="1904"/>
            <a:chExt cx="145" cy="91"/>
          </a:xfrm>
        </p:grpSpPr>
        <p:pic>
          <p:nvPicPr>
            <p:cNvPr id="6308" name="Picture 108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97" y="190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9" name="Rectangle 109"/>
            <p:cNvSpPr>
              <a:spLocks noChangeArrowheads="1"/>
            </p:cNvSpPr>
            <p:nvPr/>
          </p:nvSpPr>
          <p:spPr bwMode="auto">
            <a:xfrm>
              <a:off x="1186" y="1920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908300" y="2505075"/>
            <a:ext cx="249238" cy="119063"/>
            <a:chOff x="2272" y="1678"/>
            <a:chExt cx="157" cy="75"/>
          </a:xfrm>
        </p:grpSpPr>
        <p:pic>
          <p:nvPicPr>
            <p:cNvPr id="6306" name="Picture 111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7" name="Rectangle 112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281" name="AutoShape 113"/>
          <p:cNvSpPr>
            <a:spLocks noChangeArrowheads="1"/>
          </p:cNvSpPr>
          <p:nvPr/>
        </p:nvSpPr>
        <p:spPr bwMode="auto">
          <a:xfrm>
            <a:off x="2465388" y="2259013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sp>
        <p:nvSpPr>
          <p:cNvPr id="7302" name="Freeform 134"/>
          <p:cNvSpPr>
            <a:spLocks/>
          </p:cNvSpPr>
          <p:nvPr/>
        </p:nvSpPr>
        <p:spPr bwMode="auto">
          <a:xfrm>
            <a:off x="2714625" y="2571750"/>
            <a:ext cx="47625" cy="228600"/>
          </a:xfrm>
          <a:custGeom>
            <a:avLst/>
            <a:gdLst>
              <a:gd name="T0" fmla="*/ 0 w 30"/>
              <a:gd name="T1" fmla="*/ 0 h 144"/>
              <a:gd name="T2" fmla="*/ 2147483647 w 30"/>
              <a:gd name="T3" fmla="*/ 2147483647 h 144"/>
              <a:gd name="T4" fmla="*/ 2147483647 w 30"/>
              <a:gd name="T5" fmla="*/ 2147483647 h 144"/>
              <a:gd name="T6" fmla="*/ 0 60000 65536"/>
              <a:gd name="T7" fmla="*/ 0 60000 65536"/>
              <a:gd name="T8" fmla="*/ 0 60000 65536"/>
              <a:gd name="T9" fmla="*/ 0 w 30"/>
              <a:gd name="T10" fmla="*/ 0 h 144"/>
              <a:gd name="T11" fmla="*/ 30 w 3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44">
                <a:moveTo>
                  <a:pt x="0" y="0"/>
                </a:moveTo>
                <a:cubicBezTo>
                  <a:pt x="5" y="8"/>
                  <a:pt x="26" y="22"/>
                  <a:pt x="28" y="46"/>
                </a:cubicBezTo>
                <a:cubicBezTo>
                  <a:pt x="30" y="70"/>
                  <a:pt x="15" y="124"/>
                  <a:pt x="12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03" name="Freeform 135"/>
          <p:cNvSpPr>
            <a:spLocks/>
          </p:cNvSpPr>
          <p:nvPr/>
        </p:nvSpPr>
        <p:spPr bwMode="auto">
          <a:xfrm>
            <a:off x="2809875" y="2593975"/>
            <a:ext cx="196850" cy="231775"/>
          </a:xfrm>
          <a:custGeom>
            <a:avLst/>
            <a:gdLst>
              <a:gd name="T0" fmla="*/ 2147483647 w 124"/>
              <a:gd name="T1" fmla="*/ 0 h 146"/>
              <a:gd name="T2" fmla="*/ 2147483647 w 124"/>
              <a:gd name="T3" fmla="*/ 2147483647 h 146"/>
              <a:gd name="T4" fmla="*/ 0 w 124"/>
              <a:gd name="T5" fmla="*/ 2147483647 h 146"/>
              <a:gd name="T6" fmla="*/ 0 60000 65536"/>
              <a:gd name="T7" fmla="*/ 0 60000 65536"/>
              <a:gd name="T8" fmla="*/ 0 60000 65536"/>
              <a:gd name="T9" fmla="*/ 0 w 124"/>
              <a:gd name="T10" fmla="*/ 0 h 146"/>
              <a:gd name="T11" fmla="*/ 124 w 12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46">
                <a:moveTo>
                  <a:pt x="124" y="0"/>
                </a:moveTo>
                <a:cubicBezTo>
                  <a:pt x="114" y="8"/>
                  <a:pt x="83" y="22"/>
                  <a:pt x="62" y="46"/>
                </a:cubicBezTo>
                <a:cubicBezTo>
                  <a:pt x="41" y="70"/>
                  <a:pt x="13" y="125"/>
                  <a:pt x="0" y="14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7306" name="Picture 138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81288" y="2805113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07" name="Picture 139" descr="union-jac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8125" y="2843213"/>
            <a:ext cx="90488" cy="42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89" name="Picture 140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14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14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" name="Picture 143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3" name="Picture 144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6194" name="Picture 14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314" name="Picture 146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6" name="Picture 14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7" name="Picture 149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9"/>
          <p:cNvGrpSpPr>
            <a:grpSpLocks/>
          </p:cNvGrpSpPr>
          <p:nvPr/>
        </p:nvGrpSpPr>
        <p:grpSpPr bwMode="auto">
          <a:xfrm>
            <a:off x="3608388" y="4498975"/>
            <a:ext cx="230187" cy="144463"/>
            <a:chOff x="1627" y="1974"/>
            <a:chExt cx="145" cy="91"/>
          </a:xfrm>
        </p:grpSpPr>
        <p:pic>
          <p:nvPicPr>
            <p:cNvPr id="6304" name="Picture 160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27" y="197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1716" y="199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7</a:t>
              </a:r>
            </a:p>
          </p:txBody>
        </p:sp>
      </p:grp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3760788" y="3465513"/>
            <a:ext cx="220662" cy="149225"/>
            <a:chOff x="1833" y="1895"/>
            <a:chExt cx="139" cy="94"/>
          </a:xfrm>
        </p:grpSpPr>
        <p:pic>
          <p:nvPicPr>
            <p:cNvPr id="6302" name="Picture 163" descr="French fla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33" y="1895"/>
              <a:ext cx="135" cy="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3" name="Rectangle 164"/>
            <p:cNvSpPr>
              <a:spLocks noChangeArrowheads="1"/>
            </p:cNvSpPr>
            <p:nvPr/>
          </p:nvSpPr>
          <p:spPr bwMode="auto">
            <a:xfrm>
              <a:off x="1916" y="1914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1</a:t>
              </a:r>
            </a:p>
          </p:txBody>
        </p:sp>
      </p:grpSp>
      <p:pic>
        <p:nvPicPr>
          <p:cNvPr id="7337" name="Picture 169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39" name="Picture 17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03" name="Picture 19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423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04" name="Picture 193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48150" y="42672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194"/>
          <p:cNvGrpSpPr>
            <a:grpSpLocks/>
          </p:cNvGrpSpPr>
          <p:nvPr/>
        </p:nvGrpSpPr>
        <p:grpSpPr bwMode="auto">
          <a:xfrm>
            <a:off x="4541838" y="4454525"/>
            <a:ext cx="249237" cy="119063"/>
            <a:chOff x="1602" y="1680"/>
            <a:chExt cx="157" cy="75"/>
          </a:xfrm>
        </p:grpSpPr>
        <p:pic>
          <p:nvPicPr>
            <p:cNvPr id="6300" name="Picture 195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1" name="Rectangle 196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7365" name="AutoShape 197"/>
          <p:cNvSpPr>
            <a:spLocks noChangeArrowheads="1"/>
          </p:cNvSpPr>
          <p:nvPr/>
        </p:nvSpPr>
        <p:spPr bwMode="auto">
          <a:xfrm>
            <a:off x="2090738" y="3251200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12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sp>
        <p:nvSpPr>
          <p:cNvPr id="7366" name="AutoShape 198"/>
          <p:cNvSpPr>
            <a:spLocks noChangeArrowheads="1"/>
          </p:cNvSpPr>
          <p:nvPr/>
        </p:nvSpPr>
        <p:spPr bwMode="auto">
          <a:xfrm>
            <a:off x="2947988" y="33512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6</a:t>
            </a:r>
            <a:r>
              <a:rPr lang="cs-CZ" sz="800" b="1">
                <a:solidFill>
                  <a:schemeClr val="accent2"/>
                </a:solidFill>
              </a:rPr>
              <a:t>. armáda</a:t>
            </a:r>
            <a:endParaRPr lang="en-US" sz="800" b="1">
              <a:solidFill>
                <a:schemeClr val="accent2"/>
              </a:solidFill>
            </a:endParaRPr>
          </a:p>
          <a:p>
            <a:pPr algn="ctr"/>
            <a:r>
              <a:rPr lang="en-US" sz="600" b="1">
                <a:solidFill>
                  <a:schemeClr val="accent2"/>
                </a:solidFill>
              </a:rPr>
              <a:t>Devers</a:t>
            </a:r>
          </a:p>
        </p:txBody>
      </p:sp>
      <p:grpSp>
        <p:nvGrpSpPr>
          <p:cNvPr id="8" name="Group 199"/>
          <p:cNvGrpSpPr>
            <a:grpSpLocks/>
          </p:cNvGrpSpPr>
          <p:nvPr/>
        </p:nvGrpSpPr>
        <p:grpSpPr bwMode="auto">
          <a:xfrm>
            <a:off x="4364038" y="4511675"/>
            <a:ext cx="230187" cy="134938"/>
            <a:chOff x="2684" y="3747"/>
            <a:chExt cx="145" cy="85"/>
          </a:xfrm>
        </p:grpSpPr>
        <p:pic>
          <p:nvPicPr>
            <p:cNvPr id="6298" name="Picture 200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99" name="Rectangle 20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7370" name="Picture 202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6938" y="128746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1" name="Picture 203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388" y="10048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2" name="Picture 204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56438" y="7953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" name="Picture 20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2425" y="1298575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4" name="Picture 20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34213" y="26431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5" name="Picture 20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9700" y="2854325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6" name="Picture 20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8838" y="30051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7" name="Picture 209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6638" y="32718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8" name="Picture 210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5413" y="351631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9" name="Picture 21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9575" y="380365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19" name="Freeform 212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0" name="Freeform 213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1" name="Freeform 214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2" name="Freeform 215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3" name="Freeform 216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4" name="Freeform 217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386" name="Picture 218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91" name="Freeform 223"/>
          <p:cNvSpPr>
            <a:spLocks/>
          </p:cNvSpPr>
          <p:nvPr/>
        </p:nvSpPr>
        <p:spPr bwMode="auto">
          <a:xfrm>
            <a:off x="2206625" y="2933700"/>
            <a:ext cx="495300" cy="249238"/>
          </a:xfrm>
          <a:custGeom>
            <a:avLst/>
            <a:gdLst>
              <a:gd name="T0" fmla="*/ 2147483647 w 312"/>
              <a:gd name="T1" fmla="*/ 2147483647 h 157"/>
              <a:gd name="T2" fmla="*/ 2147483647 w 312"/>
              <a:gd name="T3" fmla="*/ 2147483647 h 157"/>
              <a:gd name="T4" fmla="*/ 0 w 312"/>
              <a:gd name="T5" fmla="*/ 0 h 157"/>
              <a:gd name="T6" fmla="*/ 0 60000 65536"/>
              <a:gd name="T7" fmla="*/ 0 60000 65536"/>
              <a:gd name="T8" fmla="*/ 0 60000 65536"/>
              <a:gd name="T9" fmla="*/ 0 w 312"/>
              <a:gd name="T10" fmla="*/ 0 h 157"/>
              <a:gd name="T11" fmla="*/ 312 w 31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57">
                <a:moveTo>
                  <a:pt x="312" y="148"/>
                </a:moveTo>
                <a:cubicBezTo>
                  <a:pt x="282" y="146"/>
                  <a:pt x="186" y="157"/>
                  <a:pt x="134" y="132"/>
                </a:cubicBezTo>
                <a:cubicBezTo>
                  <a:pt x="82" y="107"/>
                  <a:pt x="28" y="27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2" name="Freeform 224"/>
          <p:cNvSpPr>
            <a:spLocks/>
          </p:cNvSpPr>
          <p:nvPr/>
        </p:nvSpPr>
        <p:spPr bwMode="auto">
          <a:xfrm>
            <a:off x="2724150" y="3035300"/>
            <a:ext cx="336550" cy="142875"/>
          </a:xfrm>
          <a:custGeom>
            <a:avLst/>
            <a:gdLst>
              <a:gd name="T0" fmla="*/ 0 w 212"/>
              <a:gd name="T1" fmla="*/ 2147483647 h 90"/>
              <a:gd name="T2" fmla="*/ 2147483647 w 212"/>
              <a:gd name="T3" fmla="*/ 2147483647 h 90"/>
              <a:gd name="T4" fmla="*/ 2147483647 w 212"/>
              <a:gd name="T5" fmla="*/ 0 h 90"/>
              <a:gd name="T6" fmla="*/ 0 60000 65536"/>
              <a:gd name="T7" fmla="*/ 0 60000 65536"/>
              <a:gd name="T8" fmla="*/ 0 60000 65536"/>
              <a:gd name="T9" fmla="*/ 0 w 212"/>
              <a:gd name="T10" fmla="*/ 0 h 90"/>
              <a:gd name="T11" fmla="*/ 212 w 21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90">
                <a:moveTo>
                  <a:pt x="0" y="82"/>
                </a:moveTo>
                <a:cubicBezTo>
                  <a:pt x="24" y="81"/>
                  <a:pt x="113" y="90"/>
                  <a:pt x="148" y="76"/>
                </a:cubicBezTo>
                <a:cubicBezTo>
                  <a:pt x="183" y="62"/>
                  <a:pt x="199" y="16"/>
                  <a:pt x="212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3" name="Freeform 225"/>
          <p:cNvSpPr>
            <a:spLocks/>
          </p:cNvSpPr>
          <p:nvPr/>
        </p:nvSpPr>
        <p:spPr bwMode="auto">
          <a:xfrm>
            <a:off x="2947988" y="2890838"/>
            <a:ext cx="96837" cy="115887"/>
          </a:xfrm>
          <a:custGeom>
            <a:avLst/>
            <a:gdLst>
              <a:gd name="T0" fmla="*/ 0 w 61"/>
              <a:gd name="T1" fmla="*/ 0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0 60000 65536"/>
              <a:gd name="T7" fmla="*/ 0 60000 65536"/>
              <a:gd name="T8" fmla="*/ 0 60000 65536"/>
              <a:gd name="T9" fmla="*/ 0 w 61"/>
              <a:gd name="T10" fmla="*/ 0 h 73"/>
              <a:gd name="T11" fmla="*/ 61 w 61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73">
                <a:moveTo>
                  <a:pt x="0" y="0"/>
                </a:moveTo>
                <a:cubicBezTo>
                  <a:pt x="5" y="5"/>
                  <a:pt x="21" y="21"/>
                  <a:pt x="31" y="33"/>
                </a:cubicBezTo>
                <a:cubicBezTo>
                  <a:pt x="41" y="45"/>
                  <a:pt x="55" y="65"/>
                  <a:pt x="61" y="73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4" name="Freeform 226"/>
          <p:cNvSpPr>
            <a:spLocks/>
          </p:cNvSpPr>
          <p:nvPr/>
        </p:nvSpPr>
        <p:spPr bwMode="auto">
          <a:xfrm>
            <a:off x="2693988" y="2862263"/>
            <a:ext cx="11112" cy="261937"/>
          </a:xfrm>
          <a:custGeom>
            <a:avLst/>
            <a:gdLst>
              <a:gd name="T0" fmla="*/ 2147483647 w 7"/>
              <a:gd name="T1" fmla="*/ 0 h 165"/>
              <a:gd name="T2" fmla="*/ 2147483647 w 7"/>
              <a:gd name="T3" fmla="*/ 2147483647 h 165"/>
              <a:gd name="T4" fmla="*/ 0 w 7"/>
              <a:gd name="T5" fmla="*/ 2147483647 h 165"/>
              <a:gd name="T6" fmla="*/ 0 60000 65536"/>
              <a:gd name="T7" fmla="*/ 0 60000 65536"/>
              <a:gd name="T8" fmla="*/ 0 60000 65536"/>
              <a:gd name="T9" fmla="*/ 0 w 7"/>
              <a:gd name="T10" fmla="*/ 0 h 165"/>
              <a:gd name="T11" fmla="*/ 7 w 7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65">
                <a:moveTo>
                  <a:pt x="7" y="0"/>
                </a:moveTo>
                <a:cubicBezTo>
                  <a:pt x="6" y="10"/>
                  <a:pt x="4" y="36"/>
                  <a:pt x="3" y="63"/>
                </a:cubicBezTo>
                <a:cubicBezTo>
                  <a:pt x="2" y="90"/>
                  <a:pt x="1" y="144"/>
                  <a:pt x="0" y="16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5" name="Freeform 227"/>
          <p:cNvSpPr>
            <a:spLocks/>
          </p:cNvSpPr>
          <p:nvPr/>
        </p:nvSpPr>
        <p:spPr bwMode="auto">
          <a:xfrm>
            <a:off x="2709863" y="3184525"/>
            <a:ext cx="719137" cy="87313"/>
          </a:xfrm>
          <a:custGeom>
            <a:avLst/>
            <a:gdLst>
              <a:gd name="T0" fmla="*/ 0 w 453"/>
              <a:gd name="T1" fmla="*/ 0 h 55"/>
              <a:gd name="T2" fmla="*/ 2147483647 w 453"/>
              <a:gd name="T3" fmla="*/ 2147483647 h 55"/>
              <a:gd name="T4" fmla="*/ 2147483647 w 453"/>
              <a:gd name="T5" fmla="*/ 2147483647 h 55"/>
              <a:gd name="T6" fmla="*/ 0 60000 65536"/>
              <a:gd name="T7" fmla="*/ 0 60000 65536"/>
              <a:gd name="T8" fmla="*/ 0 60000 65536"/>
              <a:gd name="T9" fmla="*/ 0 w 453"/>
              <a:gd name="T10" fmla="*/ 0 h 55"/>
              <a:gd name="T11" fmla="*/ 453 w 453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55">
                <a:moveTo>
                  <a:pt x="0" y="0"/>
                </a:moveTo>
                <a:cubicBezTo>
                  <a:pt x="42" y="6"/>
                  <a:pt x="176" y="25"/>
                  <a:pt x="251" y="34"/>
                </a:cubicBezTo>
                <a:cubicBezTo>
                  <a:pt x="326" y="43"/>
                  <a:pt x="411" y="51"/>
                  <a:pt x="453" y="5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6" name="AutoShape 228"/>
          <p:cNvSpPr>
            <a:spLocks noChangeArrowheads="1"/>
          </p:cNvSpPr>
          <p:nvPr/>
        </p:nvSpPr>
        <p:spPr bwMode="auto">
          <a:xfrm>
            <a:off x="2478088" y="2554288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sp>
        <p:nvSpPr>
          <p:cNvPr id="7397" name="Freeform 229"/>
          <p:cNvSpPr>
            <a:spLocks/>
          </p:cNvSpPr>
          <p:nvPr/>
        </p:nvSpPr>
        <p:spPr bwMode="auto">
          <a:xfrm>
            <a:off x="3786188" y="4584700"/>
            <a:ext cx="409575" cy="128588"/>
          </a:xfrm>
          <a:custGeom>
            <a:avLst/>
            <a:gdLst>
              <a:gd name="T0" fmla="*/ 2147483647 w 258"/>
              <a:gd name="T1" fmla="*/ 2147483647 h 81"/>
              <a:gd name="T2" fmla="*/ 2147483647 w 258"/>
              <a:gd name="T3" fmla="*/ 2147483647 h 81"/>
              <a:gd name="T4" fmla="*/ 2147483647 w 258"/>
              <a:gd name="T5" fmla="*/ 2147483647 h 81"/>
              <a:gd name="T6" fmla="*/ 0 w 258"/>
              <a:gd name="T7" fmla="*/ 0 h 81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81"/>
              <a:gd name="T14" fmla="*/ 258 w 258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81">
                <a:moveTo>
                  <a:pt x="258" y="75"/>
                </a:moveTo>
                <a:cubicBezTo>
                  <a:pt x="234" y="75"/>
                  <a:pt x="149" y="81"/>
                  <a:pt x="114" y="75"/>
                </a:cubicBezTo>
                <a:cubicBezTo>
                  <a:pt x="79" y="69"/>
                  <a:pt x="66" y="50"/>
                  <a:pt x="47" y="37"/>
                </a:cubicBezTo>
                <a:cubicBezTo>
                  <a:pt x="28" y="24"/>
                  <a:pt x="10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8" name="AutoShape 230"/>
          <p:cNvSpPr>
            <a:spLocks noChangeArrowheads="1"/>
          </p:cNvSpPr>
          <p:nvPr/>
        </p:nvSpPr>
        <p:spPr bwMode="auto">
          <a:xfrm>
            <a:off x="3570288" y="44084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9" name="Group 156"/>
          <p:cNvGrpSpPr>
            <a:grpSpLocks/>
          </p:cNvGrpSpPr>
          <p:nvPr/>
        </p:nvGrpSpPr>
        <p:grpSpPr bwMode="auto">
          <a:xfrm>
            <a:off x="2360613" y="3009900"/>
            <a:ext cx="230187" cy="144463"/>
            <a:chOff x="2343" y="1844"/>
            <a:chExt cx="145" cy="91"/>
          </a:xfrm>
        </p:grpSpPr>
        <p:pic>
          <p:nvPicPr>
            <p:cNvPr id="6296" name="Picture 157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97" name="Rectangle 158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7399" name="AutoShape 231"/>
          <p:cNvSpPr>
            <a:spLocks noChangeArrowheads="1"/>
          </p:cNvSpPr>
          <p:nvPr/>
        </p:nvSpPr>
        <p:spPr bwMode="auto">
          <a:xfrm>
            <a:off x="2689225" y="2955925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12.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sp>
        <p:nvSpPr>
          <p:cNvPr id="7400" name="AutoShape 232"/>
          <p:cNvSpPr>
            <a:spLocks noChangeArrowheads="1"/>
          </p:cNvSpPr>
          <p:nvPr/>
        </p:nvSpPr>
        <p:spPr bwMode="auto">
          <a:xfrm>
            <a:off x="2987675" y="28448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401" name="AutoShape 233"/>
          <p:cNvSpPr>
            <a:spLocks noChangeArrowheads="1"/>
          </p:cNvSpPr>
          <p:nvPr/>
        </p:nvSpPr>
        <p:spPr bwMode="auto">
          <a:xfrm>
            <a:off x="3792538" y="25685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402" name="AutoShape 234"/>
          <p:cNvSpPr>
            <a:spLocks noChangeArrowheads="1"/>
          </p:cNvSpPr>
          <p:nvPr/>
        </p:nvSpPr>
        <p:spPr bwMode="auto">
          <a:xfrm>
            <a:off x="6142038" y="24161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7403" name="Picture 23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2530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04" name="Picture 236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7163" y="287972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05" name="Picture 23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6050" y="3165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Group 239"/>
          <p:cNvGrpSpPr>
            <a:grpSpLocks/>
          </p:cNvGrpSpPr>
          <p:nvPr/>
        </p:nvGrpSpPr>
        <p:grpSpPr bwMode="auto">
          <a:xfrm>
            <a:off x="3865563" y="2327275"/>
            <a:ext cx="106362" cy="127000"/>
            <a:chOff x="1103" y="3509"/>
            <a:chExt cx="343" cy="410"/>
          </a:xfrm>
        </p:grpSpPr>
        <p:sp>
          <p:nvSpPr>
            <p:cNvPr id="6291" name="Freeform 240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2" name="Line 241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3" name="Line 242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4" name="Line 243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5" name="Line 244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246"/>
          <p:cNvGrpSpPr>
            <a:grpSpLocks/>
          </p:cNvGrpSpPr>
          <p:nvPr/>
        </p:nvGrpSpPr>
        <p:grpSpPr bwMode="auto">
          <a:xfrm>
            <a:off x="3803650" y="2384425"/>
            <a:ext cx="106363" cy="127000"/>
            <a:chOff x="1103" y="3509"/>
            <a:chExt cx="343" cy="410"/>
          </a:xfrm>
        </p:grpSpPr>
        <p:sp>
          <p:nvSpPr>
            <p:cNvPr id="6286" name="Freeform 247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7" name="Line 248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8" name="Line 249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9" name="Line 250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0" name="Line 251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252"/>
          <p:cNvGrpSpPr>
            <a:grpSpLocks/>
          </p:cNvGrpSpPr>
          <p:nvPr/>
        </p:nvGrpSpPr>
        <p:grpSpPr bwMode="auto">
          <a:xfrm>
            <a:off x="3743325" y="2476500"/>
            <a:ext cx="106363" cy="127000"/>
            <a:chOff x="1103" y="3509"/>
            <a:chExt cx="343" cy="410"/>
          </a:xfrm>
        </p:grpSpPr>
        <p:sp>
          <p:nvSpPr>
            <p:cNvPr id="6281" name="Freeform 253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2" name="Line 254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3" name="Line 255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4" name="Line 256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5" name="Line 257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426" name="Freeform 258"/>
          <p:cNvSpPr>
            <a:spLocks/>
          </p:cNvSpPr>
          <p:nvPr/>
        </p:nvSpPr>
        <p:spPr bwMode="auto">
          <a:xfrm>
            <a:off x="3722688" y="2462213"/>
            <a:ext cx="195262" cy="257175"/>
          </a:xfrm>
          <a:custGeom>
            <a:avLst/>
            <a:gdLst>
              <a:gd name="T0" fmla="*/ 0 w 120"/>
              <a:gd name="T1" fmla="*/ 2147483647 h 194"/>
              <a:gd name="T2" fmla="*/ 2147483647 w 120"/>
              <a:gd name="T3" fmla="*/ 2147483647 h 194"/>
              <a:gd name="T4" fmla="*/ 2147483647 w 120"/>
              <a:gd name="T5" fmla="*/ 0 h 194"/>
              <a:gd name="T6" fmla="*/ 0 60000 65536"/>
              <a:gd name="T7" fmla="*/ 0 60000 65536"/>
              <a:gd name="T8" fmla="*/ 0 60000 65536"/>
              <a:gd name="T9" fmla="*/ 0 w 120"/>
              <a:gd name="T10" fmla="*/ 0 h 194"/>
              <a:gd name="T11" fmla="*/ 120 w 12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194">
                <a:moveTo>
                  <a:pt x="0" y="194"/>
                </a:moveTo>
                <a:cubicBezTo>
                  <a:pt x="10" y="182"/>
                  <a:pt x="36" y="152"/>
                  <a:pt x="56" y="120"/>
                </a:cubicBezTo>
                <a:cubicBezTo>
                  <a:pt x="76" y="88"/>
                  <a:pt x="107" y="25"/>
                  <a:pt x="12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427" name="AutoShape 259"/>
          <p:cNvSpPr>
            <a:spLocks noChangeArrowheads="1"/>
          </p:cNvSpPr>
          <p:nvPr/>
        </p:nvSpPr>
        <p:spPr bwMode="auto">
          <a:xfrm>
            <a:off x="3792538" y="22367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13" name="Group 165"/>
          <p:cNvGrpSpPr>
            <a:grpSpLocks/>
          </p:cNvGrpSpPr>
          <p:nvPr/>
        </p:nvGrpSpPr>
        <p:grpSpPr bwMode="auto">
          <a:xfrm>
            <a:off x="2773363" y="2778125"/>
            <a:ext cx="249237" cy="122238"/>
            <a:chOff x="2137" y="1630"/>
            <a:chExt cx="157" cy="77"/>
          </a:xfrm>
        </p:grpSpPr>
        <p:pic>
          <p:nvPicPr>
            <p:cNvPr id="6279" name="Picture 166" descr="[Red Ensign of Canada 1922-1957]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137" y="1630"/>
              <a:ext cx="154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80" name="Rectangle 167"/>
            <p:cNvSpPr>
              <a:spLocks noChangeArrowheads="1"/>
            </p:cNvSpPr>
            <p:nvPr/>
          </p:nvSpPr>
          <p:spPr bwMode="auto">
            <a:xfrm>
              <a:off x="2238" y="163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220"/>
          <p:cNvGrpSpPr>
            <a:grpSpLocks/>
          </p:cNvGrpSpPr>
          <p:nvPr/>
        </p:nvGrpSpPr>
        <p:grpSpPr bwMode="auto">
          <a:xfrm>
            <a:off x="2611438" y="2827338"/>
            <a:ext cx="249237" cy="119062"/>
            <a:chOff x="2272" y="1678"/>
            <a:chExt cx="157" cy="75"/>
          </a:xfrm>
        </p:grpSpPr>
        <p:pic>
          <p:nvPicPr>
            <p:cNvPr id="6277" name="Picture 221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8" name="Rectangle 222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2555875" y="2940050"/>
            <a:ext cx="230188" cy="144463"/>
            <a:chOff x="2317" y="1744"/>
            <a:chExt cx="145" cy="91"/>
          </a:xfrm>
        </p:grpSpPr>
        <p:pic>
          <p:nvPicPr>
            <p:cNvPr id="6275" name="Picture 151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6" name="Rectangle 152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153"/>
          <p:cNvGrpSpPr>
            <a:grpSpLocks/>
          </p:cNvGrpSpPr>
          <p:nvPr/>
        </p:nvGrpSpPr>
        <p:grpSpPr bwMode="auto">
          <a:xfrm>
            <a:off x="2587625" y="3098800"/>
            <a:ext cx="230188" cy="144463"/>
            <a:chOff x="2385" y="1938"/>
            <a:chExt cx="145" cy="91"/>
          </a:xfrm>
        </p:grpSpPr>
        <p:pic>
          <p:nvPicPr>
            <p:cNvPr id="6273" name="Picture 154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85" y="1938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4" name="Rectangle 155"/>
            <p:cNvSpPr>
              <a:spLocks noChangeArrowheads="1"/>
            </p:cNvSpPr>
            <p:nvPr/>
          </p:nvSpPr>
          <p:spPr bwMode="auto">
            <a:xfrm>
              <a:off x="2474" y="1954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7" name="Group 260"/>
          <p:cNvGrpSpPr>
            <a:grpSpLocks/>
          </p:cNvGrpSpPr>
          <p:nvPr/>
        </p:nvGrpSpPr>
        <p:grpSpPr bwMode="auto">
          <a:xfrm>
            <a:off x="3852863" y="2314575"/>
            <a:ext cx="150812" cy="133350"/>
            <a:chOff x="2001" y="3976"/>
            <a:chExt cx="179" cy="159"/>
          </a:xfrm>
        </p:grpSpPr>
        <p:sp>
          <p:nvSpPr>
            <p:cNvPr id="6271" name="Oval 261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272" name="Line 262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263"/>
          <p:cNvGrpSpPr>
            <a:grpSpLocks/>
          </p:cNvGrpSpPr>
          <p:nvPr/>
        </p:nvGrpSpPr>
        <p:grpSpPr bwMode="auto">
          <a:xfrm>
            <a:off x="3689350" y="2684463"/>
            <a:ext cx="230188" cy="144462"/>
            <a:chOff x="2343" y="1844"/>
            <a:chExt cx="145" cy="91"/>
          </a:xfrm>
        </p:grpSpPr>
        <p:pic>
          <p:nvPicPr>
            <p:cNvPr id="6269" name="Picture 264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0" name="Rectangle 265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7434" name="AutoShape 266"/>
          <p:cNvSpPr>
            <a:spLocks noChangeArrowheads="1"/>
          </p:cNvSpPr>
          <p:nvPr/>
        </p:nvSpPr>
        <p:spPr bwMode="auto">
          <a:xfrm>
            <a:off x="3846513" y="29146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351" name="AutoShape 183"/>
          <p:cNvSpPr>
            <a:spLocks noChangeArrowheads="1"/>
          </p:cNvSpPr>
          <p:nvPr/>
        </p:nvSpPr>
        <p:spPr bwMode="auto">
          <a:xfrm>
            <a:off x="2563813" y="27606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387" name="Freeform 219"/>
          <p:cNvSpPr>
            <a:spLocks/>
          </p:cNvSpPr>
          <p:nvPr/>
        </p:nvSpPr>
        <p:spPr bwMode="auto">
          <a:xfrm rot="-10613350">
            <a:off x="2633663" y="2127250"/>
            <a:ext cx="406400" cy="295275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39" name="AutoShape 271"/>
          <p:cNvSpPr>
            <a:spLocks noChangeArrowheads="1"/>
          </p:cNvSpPr>
          <p:nvPr/>
        </p:nvSpPr>
        <p:spPr bwMode="auto">
          <a:xfrm>
            <a:off x="4355976" y="4653136"/>
            <a:ext cx="792088" cy="2880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 dirty="0">
                <a:solidFill>
                  <a:srgbClr val="FF0000"/>
                </a:solidFill>
              </a:rPr>
              <a:t>15. armáda</a:t>
            </a:r>
            <a:endParaRPr lang="en-US" sz="800" b="1" dirty="0">
              <a:solidFill>
                <a:srgbClr val="FF0000"/>
              </a:solidFill>
            </a:endParaRPr>
          </a:p>
          <a:p>
            <a:pPr algn="ctr"/>
            <a:r>
              <a:rPr lang="en-US" sz="600" b="1" dirty="0">
                <a:solidFill>
                  <a:srgbClr val="FF0000"/>
                </a:solidFill>
              </a:rPr>
              <a:t>Clark</a:t>
            </a:r>
          </a:p>
        </p:txBody>
      </p:sp>
      <p:grpSp>
        <p:nvGrpSpPr>
          <p:cNvPr id="19" name="Group 272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20" name="Group 273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6267" name="Oval 274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6268" name="Picture 275" descr="Square_Transparent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66" name="Text Box 276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21" name="Group 277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22" name="Group 278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6263" name="Oval 279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6264" name="Picture 280" descr="Square_Transparent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62" name="Text Box 281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7413" name="Freeform 245"/>
          <p:cNvSpPr>
            <a:spLocks/>
          </p:cNvSpPr>
          <p:nvPr/>
        </p:nvSpPr>
        <p:spPr bwMode="auto">
          <a:xfrm rot="1164035">
            <a:off x="3070225" y="2063750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50" name="AutoShape 282"/>
          <p:cNvSpPr>
            <a:spLocks noChangeArrowheads="1"/>
          </p:cNvSpPr>
          <p:nvPr/>
        </p:nvSpPr>
        <p:spPr bwMode="auto">
          <a:xfrm>
            <a:off x="5799138" y="35972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0347 0.0375 L -0.01388 0.09213 " pathEditMode="relative" ptsTypes="AAA">
                                      <p:cBhvr>
                                        <p:cTn id="10" dur="2000" fill="hold"/>
                                        <p:tgtEl>
                                          <p:spTgt spid="7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2000"/>
                                        <p:tgtEl>
                                          <p:spTgt spid="7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0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2813 0.00232 L 0.07778 -0.00648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7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2000"/>
                                        <p:tgtEl>
                                          <p:spTgt spid="7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5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7 L -0.05938 0.02547 L -0.13958 0.01459 " pathEditMode="relative" rAng="0" ptsTypes="AAA">
                                      <p:cBhvr>
                                        <p:cTn id="131" dur="20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7 L -0.03802 -0.00231 L -0.06545 -0.01736 " pathEditMode="relative" rAng="0" ptsTypes="AAA">
                                      <p:cBhvr>
                                        <p:cTn id="133" dur="2000" fill="hold"/>
                                        <p:tgtEl>
                                          <p:spTgt spid="7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L -0.01458 0.01644 L -0.03438 0.02477 " pathEditMode="relative" ptsTypes="AAA">
                                      <p:cBhvr>
                                        <p:cTn id="135" dur="20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-0.00209 0.01667 L -0.01667 0.02501 " pathEditMode="relative" ptsTypes="AAA">
                                      <p:cBhvr>
                                        <p:cTn id="137" dur="2000" fill="hold"/>
                                        <p:tgtEl>
                                          <p:spTgt spid="7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0309 0.00833 L -0.07204 0.00833 " pathEditMode="relative" rAng="0" ptsTypes="AAA">
                                      <p:cBhvr>
                                        <p:cTn id="139" dur="2000" fill="hold"/>
                                        <p:tgtEl>
                                          <p:spTgt spid="7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3125 0.00556 L -0.07812 0.01806 " pathEditMode="relative" ptsTypes="AAA">
                                      <p:cBhvr>
                                        <p:cTn id="141" dur="2000" fill="hold"/>
                                        <p:tgtEl>
                                          <p:spTgt spid="7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23 L -0.06771 0.02801 L -0.16979 0.06134 " pathEditMode="relative" ptsTypes="AAA">
                                      <p:cBhvr>
                                        <p:cTn id="143" dur="2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0.04791 0.01366 L -0.14583 0.05255 " pathEditMode="relative" ptsTypes="AAA">
                                      <p:cBhvr>
                                        <p:cTn id="145" dur="2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-0.04098 0.01227 L -0.12431 0.02338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2708 -0.02083 L 0.04705 -0.04444 " pathEditMode="relative" rAng="0" ptsTypes="AAA">
                                      <p:cBhvr>
                                        <p:cTn id="158" dur="2000" fill="hold"/>
                                        <p:tgtEl>
                                          <p:spTgt spid="7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2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648 L 0.10139 -0.0132 L 0.13004 -0.03635 " pathEditMode="relative" rAng="0" ptsTypes="AAA">
                                      <p:cBhvr>
                                        <p:cTn id="160" dur="2000" fill="hold"/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7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7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7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2917 -0.00046 L 0.0599 -0.02129 " pathEditMode="relative" rAng="0" ptsTypes="AAA">
                                      <p:cBhvr>
                                        <p:cTn id="1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1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00302 L 0.04723 0.00464 L 0.09202 -0.00092 L 0.10417 -0.01921 " pathEditMode="relative" ptsTypes="AAAA"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4618 -0.00138 L 0.08698 -0.00625 L 0.1151 -0.01134 " pathEditMode="relative" rAng="0" ptsTypes="AAAA">
                                      <p:cBhvr>
                                        <p:cTn id="1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6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C 0.00833 0.00208 0.03177 0.01204 0.04982 0.0125 C 0.06788 0.01296 0.09791 0.00509 0.10885 0.00301 L 0.11597 -0.00046 " pathEditMode="relative" rAng="0" ptsTypes="aaAa">
                                      <p:cBhvr>
                                        <p:cTn id="1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C -0.00122 -0.00764 -0.00885 -0.03334 -0.00868 -0.04977 C -0.00851 -0.06621 -0.00434 -0.08472 0.00139 -0.09792 C 0.00712 -0.11111 0.01545 -0.12246 0.02604 -0.12847 C 0.03663 -0.13449 0.05712 -0.13287 0.06528 -0.13403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7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6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4 L -0.01615 -0.04329 C -0.02084 -0.0632 -0.03177 -0.09792 -0.02691 -0.11968 C -0.02205 -0.14144 0.00434 -0.1625 0.01267 -0.17385 " pathEditMode="relative" rAng="0" ptsTypes="Aa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87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2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2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2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2000"/>
                                        <p:tgtEl>
                                          <p:spTgt spid="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2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2000"/>
                                        <p:tgtEl>
                                          <p:spTgt spid="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2000"/>
                                        <p:tgtEl>
                                          <p:spTgt spid="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02343 0.01065 L 0.07274 0.03519 " pathEditMode="relative" rAng="0" ptsTypes="AAA">
                                      <p:cBhvr>
                                        <p:cTn id="233" dur="2000" fill="hold"/>
                                        <p:tgtEl>
                                          <p:spTgt spid="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100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000"/>
                                        <p:tgtEl>
                                          <p:spTgt spid="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500"/>
                            </p:stCondLst>
                            <p:childTnLst>
                              <p:par>
                                <p:cTn id="2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9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23 L -0.01805 0.00671 L -0.04166 0.01319 " pathEditMode="relative" rAng="0" ptsTypes="AAA">
                                      <p:cBhvr>
                                        <p:cTn id="282" dur="2000" fill="hold"/>
                                        <p:tgtEl>
                                          <p:spTgt spid="7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-0.00209 0.00371 -0.00504 0.01898 -0.01216 0.02222 C -0.01928 0.02547 -0.03698 0.02547 -0.04323 0.02014 C -0.04948 0.01482 -0.04862 -0.00347 -0.05 -0.00972 " pathEditMode="relative" rAng="0" ptsTypes="aaaa">
                                      <p:cBhvr>
                                        <p:cTn id="284" dur="2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8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0.02477 L -0.06285 0.03311 L -0.1073 0.03727 " pathEditMode="relative" ptsTypes="AAA">
                                      <p:cBhvr>
                                        <p:cTn id="286" dur="20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2477 L -0.02674 0.04375 L -0.05694 0.06412 " pathEditMode="relative" rAng="0" ptsTypes="AAA">
                                      <p:cBhvr>
                                        <p:cTn id="288" dur="2000" fill="hold"/>
                                        <p:tgtEl>
                                          <p:spTgt spid="7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C -0.00712 0.00185 -0.02587 0.01042 -0.04497 0.0081 C -0.06407 0.00579 -0.10087 -0.00741 -0.11407 -0.01366 L -0.12414 -0.02986 " pathEditMode="relative" rAng="0" ptsTypes="aaAa">
                                      <p:cBhvr>
                                        <p:cTn id="290" dur="2000" fill="hold"/>
                                        <p:tgtEl>
                                          <p:spTgt spid="7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7 L -0.02309 0.02708 C -0.03507 0.03657 -0.05434 0.05185 -0.07205 0.05694 C -0.08976 0.06203 -0.11789 0.0581 -0.12986 0.05833 " pathEditMode="relative" rAng="0" ptsTypes="AaaA">
                                      <p:cBhvr>
                                        <p:cTn id="292" dur="2000" fill="hold"/>
                                        <p:tgtEl>
                                          <p:spTgt spid="7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47 L -0.03993 0.0588 L -0.09305 0.14422 C -0.10868 0.15973 -0.1158 0.16019 -0.13316 0.15186 L -0.19722 0.09375 " pathEditMode="relative" rAng="0" ptsTypes="AAaAA">
                                      <p:cBhvr>
                                        <p:cTn id="294" dur="2000" fill="hold"/>
                                        <p:tgtEl>
                                          <p:spTgt spid="7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8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0.02291 L -0.12987 0.02708 L -0.14132 0.03634 " pathEditMode="relative" rAng="0" ptsTypes="AAA">
                                      <p:cBhvr>
                                        <p:cTn id="296" dur="2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20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0972 -0.00231 L 0.021 -0.01273 " pathEditMode="relative" rAng="0" ptsTypes="AAA">
                                      <p:cBhvr>
                                        <p:cTn id="319" dur="2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6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-0.00046 L 0.12847 0.00625 L 0.14409 0.00625 " pathEditMode="relative" rAng="0" ptsTypes="AAA">
                                      <p:cBhvr>
                                        <p:cTn id="3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1562 4.44444E-6 L 0.0316 4.44444E-6 " pathEditMode="relative" rAng="0" ptsTypes="AAA">
                                      <p:cBhvr>
                                        <p:cTn id="323" dur="2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2176 L 0.06754 -0.02917 L 0.07517 -0.04028 " pathEditMode="relative" rAng="0" ptsTypes="AAA">
                                      <p:cBhvr>
                                        <p:cTn id="3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9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2 -0.01944 L 0.11077 -0.02731 L 0.1224 -0.04629 " pathEditMode="relative" rAng="0" ptsTypes="AAA">
                                      <p:cBhvr>
                                        <p:cTn id="3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3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76 -0.01157 L 0.11684 -0.01088 L 0.12049 -0.00949 " pathEditMode="relative" rAng="0" ptsTypes="AAA">
                                      <p:cBhvr>
                                        <p:cTn id="3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17431 L 0.01962 -0.17616 L 0.02552 -0.17663 " pathEditMode="relative" rAng="0" ptsTypes="AAA">
                                      <p:cBhvr>
                                        <p:cTn id="3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4444 L 0.04913 -0.05602 L 0.05226 -0.07407 " pathEditMode="relative" ptsTypes="AAA">
                                      <p:cBhvr>
                                        <p:cTn id="339" dur="2000" fill="hold"/>
                                        <p:tgtEl>
                                          <p:spTgt spid="7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1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7182" grpId="0" animBg="1"/>
      <p:bldP spid="7183" grpId="0" animBg="1"/>
      <p:bldP spid="7184" grpId="0" animBg="1"/>
      <p:bldP spid="7186" grpId="0" animBg="1"/>
      <p:bldP spid="7187" grpId="0" animBg="1"/>
      <p:bldP spid="7188" grpId="0" animBg="1"/>
      <p:bldP spid="7226" grpId="0" animBg="1"/>
      <p:bldP spid="7281" grpId="0" animBg="1"/>
      <p:bldP spid="7302" grpId="0" animBg="1"/>
      <p:bldP spid="7303" grpId="0" animBg="1"/>
      <p:bldP spid="7365" grpId="0" animBg="1"/>
      <p:bldP spid="7365" grpId="1" animBg="1"/>
      <p:bldP spid="7366" grpId="0" animBg="1"/>
      <p:bldP spid="7391" grpId="0" animBg="1"/>
      <p:bldP spid="7391" grpId="1" animBg="1"/>
      <p:bldP spid="7392" grpId="0" animBg="1"/>
      <p:bldP spid="7392" grpId="1" animBg="1"/>
      <p:bldP spid="7393" grpId="0" animBg="1"/>
      <p:bldP spid="7393" grpId="1" animBg="1"/>
      <p:bldP spid="7394" grpId="0" animBg="1"/>
      <p:bldP spid="7394" grpId="1" animBg="1"/>
      <p:bldP spid="7395" grpId="0" animBg="1"/>
      <p:bldP spid="7395" grpId="1" animBg="1"/>
      <p:bldP spid="7396" grpId="0" animBg="1"/>
      <p:bldP spid="7397" grpId="0" animBg="1"/>
      <p:bldP spid="7397" grpId="1" animBg="1"/>
      <p:bldP spid="7398" grpId="0" animBg="1"/>
      <p:bldP spid="7398" grpId="1" animBg="1"/>
      <p:bldP spid="7399" grpId="0" animBg="1"/>
      <p:bldP spid="7400" grpId="0" animBg="1"/>
      <p:bldP spid="7400" grpId="1" animBg="1"/>
      <p:bldP spid="7401" grpId="0" animBg="1"/>
      <p:bldP spid="7401" grpId="1" animBg="1"/>
      <p:bldP spid="7402" grpId="0" animBg="1"/>
      <p:bldP spid="7402" grpId="1" animBg="1"/>
      <p:bldP spid="7426" grpId="0" animBg="1"/>
      <p:bldP spid="7426" grpId="1" animBg="1"/>
      <p:bldP spid="7427" grpId="0" animBg="1"/>
      <p:bldP spid="7427" grpId="1" animBg="1"/>
      <p:bldP spid="7434" grpId="0" animBg="1"/>
      <p:bldP spid="7434" grpId="1" animBg="1"/>
      <p:bldP spid="7351" grpId="0" animBg="1"/>
      <p:bldP spid="7351" grpId="1" animBg="1"/>
      <p:bldP spid="7387" grpId="0" animBg="1"/>
      <p:bldP spid="7387" grpId="1" animBg="1"/>
      <p:bldP spid="7387" grpId="2" animBg="1"/>
      <p:bldP spid="7439" grpId="0" animBg="1"/>
      <p:bldP spid="7413" grpId="0" animBg="1"/>
      <p:bldP spid="7413" grpId="1" animBg="1"/>
      <p:bldP spid="7413" grpId="2" animBg="1"/>
      <p:bldP spid="7450" grpId="0" animBg="1"/>
      <p:bldP spid="74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31" descr="mapa Evropa.PNG"/>
          <p:cNvPicPr>
            <a:picLocks noChangeAspect="1"/>
          </p:cNvPicPr>
          <p:nvPr/>
        </p:nvPicPr>
        <p:blipFill>
          <a:blip r:embed="rId5" cstate="print"/>
          <a:srcRect l="854" r="961"/>
          <a:stretch>
            <a:fillRect/>
          </a:stretch>
        </p:blipFill>
        <p:spPr bwMode="auto">
          <a:xfrm>
            <a:off x="200025" y="0"/>
            <a:ext cx="875347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Freeform 3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2" name="Picture 4" descr="union-j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9700" y="169227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reeform 5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6" name="Picture 8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177" name="Freeform 9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8" name="Picture 1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179" name="Freeform 11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80" name="Picture 1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Freeform 19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3" name="Freeform 53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46" name="Freeform 54"/>
          <p:cNvSpPr>
            <a:spLocks/>
          </p:cNvSpPr>
          <p:nvPr/>
        </p:nvSpPr>
        <p:spPr bwMode="auto">
          <a:xfrm>
            <a:off x="5216525" y="1714500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5" name="Freeform 55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6" name="Freeform 56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49" name="Freeform 57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50" name="Freeform 58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51" name="Freeform 59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9" y="164"/>
                  <a:pt x="140" y="158"/>
                </a:cubicBezTo>
                <a:cubicBezTo>
                  <a:pt x="161" y="152"/>
                  <a:pt x="175" y="161"/>
                  <a:pt x="191" y="166"/>
                </a:cubicBezTo>
                <a:cubicBezTo>
                  <a:pt x="207" y="171"/>
                  <a:pt x="224" y="180"/>
                  <a:pt x="235" y="188"/>
                </a:cubicBezTo>
                <a:cubicBezTo>
                  <a:pt x="246" y="196"/>
                  <a:pt x="249" y="206"/>
                  <a:pt x="257" y="215"/>
                </a:cubicBezTo>
                <a:cubicBezTo>
                  <a:pt x="265" y="224"/>
                  <a:pt x="272" y="245"/>
                  <a:pt x="281" y="242"/>
                </a:cubicBezTo>
                <a:cubicBezTo>
                  <a:pt x="290" y="239"/>
                  <a:pt x="305" y="215"/>
                  <a:pt x="311" y="199"/>
                </a:cubicBezTo>
                <a:cubicBezTo>
                  <a:pt x="317" y="183"/>
                  <a:pt x="318" y="162"/>
                  <a:pt x="319" y="146"/>
                </a:cubicBezTo>
                <a:cubicBezTo>
                  <a:pt x="320" y="130"/>
                  <a:pt x="320" y="113"/>
                  <a:pt x="317" y="100"/>
                </a:cubicBezTo>
                <a:cubicBezTo>
                  <a:pt x="314" y="87"/>
                  <a:pt x="295" y="72"/>
                  <a:pt x="302" y="69"/>
                </a:cubicBezTo>
                <a:cubicBezTo>
                  <a:pt x="309" y="66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90" name="Freeform 60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2147483647 w 1345"/>
              <a:gd name="T109" fmla="*/ 2147483647 h 10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45"/>
              <a:gd name="T166" fmla="*/ 0 h 1068"/>
              <a:gd name="T167" fmla="*/ 1345 w 1345"/>
              <a:gd name="T168" fmla="*/ 1068 h 106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61" y="764"/>
                  <a:pt x="289" y="761"/>
                </a:cubicBezTo>
                <a:cubicBezTo>
                  <a:pt x="317" y="758"/>
                  <a:pt x="356" y="779"/>
                  <a:pt x="373" y="789"/>
                </a:cubicBezTo>
                <a:cubicBezTo>
                  <a:pt x="390" y="799"/>
                  <a:pt x="385" y="809"/>
                  <a:pt x="393" y="819"/>
                </a:cubicBezTo>
                <a:cubicBezTo>
                  <a:pt x="401" y="829"/>
                  <a:pt x="415" y="847"/>
                  <a:pt x="423" y="848"/>
                </a:cubicBezTo>
                <a:cubicBezTo>
                  <a:pt x="431" y="849"/>
                  <a:pt x="435" y="836"/>
                  <a:pt x="441" y="825"/>
                </a:cubicBezTo>
                <a:cubicBezTo>
                  <a:pt x="447" y="814"/>
                  <a:pt x="454" y="801"/>
                  <a:pt x="457" y="783"/>
                </a:cubicBezTo>
                <a:cubicBezTo>
                  <a:pt x="460" y="765"/>
                  <a:pt x="462" y="735"/>
                  <a:pt x="460" y="717"/>
                </a:cubicBezTo>
                <a:cubicBezTo>
                  <a:pt x="458" y="699"/>
                  <a:pt x="437" y="677"/>
                  <a:pt x="444" y="672"/>
                </a:cubicBezTo>
                <a:cubicBezTo>
                  <a:pt x="451" y="667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91" name="Freeform 61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92" name="Picture 62" descr="us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0" name="Picture 78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1" name="Picture 79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2" name="Picture 8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8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197" name="Picture 83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277" name="Picture 85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760788" y="3465513"/>
            <a:ext cx="220662" cy="149225"/>
            <a:chOff x="1833" y="1895"/>
            <a:chExt cx="139" cy="94"/>
          </a:xfrm>
        </p:grpSpPr>
        <p:pic>
          <p:nvPicPr>
            <p:cNvPr id="7299" name="Picture 91" descr="French fla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33" y="1895"/>
              <a:ext cx="135" cy="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300" name="Rectangle 92"/>
            <p:cNvSpPr>
              <a:spLocks noChangeArrowheads="1"/>
            </p:cNvSpPr>
            <p:nvPr/>
          </p:nvSpPr>
          <p:spPr bwMode="auto">
            <a:xfrm>
              <a:off x="1916" y="1914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7200" name="AutoShape 95"/>
          <p:cNvSpPr>
            <a:spLocks noChangeArrowheads="1"/>
          </p:cNvSpPr>
          <p:nvPr/>
        </p:nvSpPr>
        <p:spPr bwMode="auto">
          <a:xfrm>
            <a:off x="4325938" y="4727575"/>
            <a:ext cx="76517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cs-CZ" sz="800" b="1">
                <a:solidFill>
                  <a:srgbClr val="FF0000"/>
                </a:solidFill>
              </a:rPr>
              <a:t>. armáda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Clark</a:t>
            </a:r>
          </a:p>
        </p:txBody>
      </p:sp>
      <p:pic>
        <p:nvPicPr>
          <p:cNvPr id="8288" name="Picture 96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23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89" name="Picture 97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8150" y="42672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541838" y="4454525"/>
            <a:ext cx="249237" cy="119063"/>
            <a:chOff x="1602" y="1680"/>
            <a:chExt cx="157" cy="75"/>
          </a:xfrm>
        </p:grpSpPr>
        <p:pic>
          <p:nvPicPr>
            <p:cNvPr id="7297" name="Picture 99" descr="union-jac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8" name="Rectangle 100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7204" name="AutoShape 102"/>
          <p:cNvSpPr>
            <a:spLocks noChangeArrowheads="1"/>
          </p:cNvSpPr>
          <p:nvPr/>
        </p:nvSpPr>
        <p:spPr bwMode="auto">
          <a:xfrm>
            <a:off x="2947988" y="33512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6</a:t>
            </a:r>
            <a:r>
              <a:rPr lang="cs-CZ" sz="800" b="1" baseline="30000">
                <a:solidFill>
                  <a:schemeClr val="accent2"/>
                </a:solidFill>
              </a:rPr>
              <a:t>.</a:t>
            </a:r>
            <a:r>
              <a:rPr lang="cs-CZ" sz="800" b="1">
                <a:solidFill>
                  <a:schemeClr val="accent2"/>
                </a:solidFill>
              </a:rPr>
              <a:t> armáda</a:t>
            </a:r>
            <a:endParaRPr lang="en-US" sz="800" b="1">
              <a:solidFill>
                <a:schemeClr val="accent2"/>
              </a:solidFill>
            </a:endParaRPr>
          </a:p>
          <a:p>
            <a:pPr algn="ctr"/>
            <a:r>
              <a:rPr lang="en-US" sz="600" b="1">
                <a:solidFill>
                  <a:schemeClr val="accent2"/>
                </a:solidFill>
              </a:rPr>
              <a:t>Devers</a:t>
            </a:r>
          </a:p>
        </p:txBody>
      </p:sp>
      <p:sp>
        <p:nvSpPr>
          <p:cNvPr id="7205" name="Freeform 116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6" name="Freeform 117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7" name="Freeform 118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8" name="Freeform 119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9" name="Freeform 120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10" name="Freeform 121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11" name="AutoShape 128"/>
          <p:cNvSpPr>
            <a:spLocks noChangeArrowheads="1"/>
          </p:cNvSpPr>
          <p:nvPr/>
        </p:nvSpPr>
        <p:spPr bwMode="auto">
          <a:xfrm>
            <a:off x="2478088" y="2554288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21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pic>
        <p:nvPicPr>
          <p:cNvPr id="8333" name="Picture 141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3988" y="27209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179"/>
          <p:cNvGrpSpPr>
            <a:grpSpLocks/>
          </p:cNvGrpSpPr>
          <p:nvPr/>
        </p:nvGrpSpPr>
        <p:grpSpPr bwMode="auto">
          <a:xfrm>
            <a:off x="3695700" y="2673350"/>
            <a:ext cx="230188" cy="144463"/>
            <a:chOff x="2343" y="1844"/>
            <a:chExt cx="145" cy="91"/>
          </a:xfrm>
        </p:grpSpPr>
        <p:pic>
          <p:nvPicPr>
            <p:cNvPr id="7295" name="Picture 180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6" name="Rectangle 181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7214" name="Picture 184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0463" y="12271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15" name="Picture 185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75438" y="88106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16" name="Picture 18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2100" y="1438275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79" name="Picture 18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0625" y="15382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0" name="Picture 18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0650" y="17668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1" name="Picture 189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3513" y="2066925"/>
            <a:ext cx="233362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2" name="Picture 19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2013" y="210661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3" name="Picture 191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5388" y="238601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4" name="Picture 19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800" y="273843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5" name="Picture 193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80163" y="27003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8" name="Picture 19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99225" y="3124200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9" name="Picture 19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3950" y="36718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0" name="Picture 19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37250" y="4162425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1" name="Picture 199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1338" y="3594100"/>
            <a:ext cx="220662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2" name="Picture 20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8925" y="341788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3452813" y="2498725"/>
            <a:ext cx="249237" cy="122238"/>
            <a:chOff x="2137" y="1630"/>
            <a:chExt cx="157" cy="77"/>
          </a:xfrm>
        </p:grpSpPr>
        <p:pic>
          <p:nvPicPr>
            <p:cNvPr id="7293" name="Picture 205" descr="[Red Ensign of Canada 1922-1957]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7" y="1630"/>
              <a:ext cx="154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4" name="Rectangle 206"/>
            <p:cNvSpPr>
              <a:spLocks noChangeArrowheads="1"/>
            </p:cNvSpPr>
            <p:nvPr/>
          </p:nvSpPr>
          <p:spPr bwMode="auto">
            <a:xfrm>
              <a:off x="2238" y="163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3722688" y="2509838"/>
            <a:ext cx="249237" cy="119062"/>
            <a:chOff x="2272" y="1678"/>
            <a:chExt cx="157" cy="75"/>
          </a:xfrm>
        </p:grpSpPr>
        <p:pic>
          <p:nvPicPr>
            <p:cNvPr id="7291" name="Picture 208" descr="union-jac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2" name="Rectangle 209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8403" name="Picture 211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24463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32" name="Picture 21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0150" y="2281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3657600" y="2854325"/>
            <a:ext cx="230188" cy="144463"/>
            <a:chOff x="2317" y="1744"/>
            <a:chExt cx="145" cy="91"/>
          </a:xfrm>
        </p:grpSpPr>
        <p:pic>
          <p:nvPicPr>
            <p:cNvPr id="7289" name="Picture 214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0" name="Rectangle 215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234" name="AutoShape 219"/>
          <p:cNvSpPr>
            <a:spLocks noChangeArrowheads="1"/>
          </p:cNvSpPr>
          <p:nvPr/>
        </p:nvSpPr>
        <p:spPr bwMode="auto">
          <a:xfrm>
            <a:off x="2689225" y="2955925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12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pic>
        <p:nvPicPr>
          <p:cNvPr id="8412" name="Picture 22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1800" y="3165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16" name="Picture 224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1600" y="2813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17" name="Picture 225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3350" y="28479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18" name="Freeform 226"/>
          <p:cNvSpPr>
            <a:spLocks/>
          </p:cNvSpPr>
          <p:nvPr/>
        </p:nvSpPr>
        <p:spPr bwMode="auto">
          <a:xfrm>
            <a:off x="3552825" y="2559050"/>
            <a:ext cx="350838" cy="325438"/>
          </a:xfrm>
          <a:custGeom>
            <a:avLst/>
            <a:gdLst>
              <a:gd name="T0" fmla="*/ 2147483647 w 221"/>
              <a:gd name="T1" fmla="*/ 2147483647 h 205"/>
              <a:gd name="T2" fmla="*/ 2147483647 w 221"/>
              <a:gd name="T3" fmla="*/ 2147483647 h 205"/>
              <a:gd name="T4" fmla="*/ 2147483647 w 221"/>
              <a:gd name="T5" fmla="*/ 2147483647 h 205"/>
              <a:gd name="T6" fmla="*/ 0 w 221"/>
              <a:gd name="T7" fmla="*/ 0 h 205"/>
              <a:gd name="T8" fmla="*/ 0 60000 65536"/>
              <a:gd name="T9" fmla="*/ 0 60000 65536"/>
              <a:gd name="T10" fmla="*/ 0 60000 65536"/>
              <a:gd name="T11" fmla="*/ 0 60000 65536"/>
              <a:gd name="T12" fmla="*/ 0 w 221"/>
              <a:gd name="T13" fmla="*/ 0 h 205"/>
              <a:gd name="T14" fmla="*/ 221 w 221"/>
              <a:gd name="T15" fmla="*/ 205 h 2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" h="205">
                <a:moveTo>
                  <a:pt x="221" y="205"/>
                </a:moveTo>
                <a:cubicBezTo>
                  <a:pt x="202" y="203"/>
                  <a:pt x="138" y="205"/>
                  <a:pt x="107" y="193"/>
                </a:cubicBezTo>
                <a:cubicBezTo>
                  <a:pt x="76" y="181"/>
                  <a:pt x="50" y="163"/>
                  <a:pt x="32" y="131"/>
                </a:cubicBezTo>
                <a:cubicBezTo>
                  <a:pt x="14" y="99"/>
                  <a:pt x="7" y="2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19" name="AutoShape 227"/>
          <p:cNvSpPr>
            <a:spLocks noChangeArrowheads="1"/>
          </p:cNvSpPr>
          <p:nvPr/>
        </p:nvSpPr>
        <p:spPr bwMode="auto">
          <a:xfrm>
            <a:off x="3813175" y="27797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8" name="Group 236"/>
          <p:cNvGrpSpPr>
            <a:grpSpLocks/>
          </p:cNvGrpSpPr>
          <p:nvPr/>
        </p:nvGrpSpPr>
        <p:grpSpPr bwMode="auto">
          <a:xfrm>
            <a:off x="3694113" y="2673350"/>
            <a:ext cx="230187" cy="144463"/>
            <a:chOff x="2128" y="1400"/>
            <a:chExt cx="145" cy="91"/>
          </a:xfrm>
        </p:grpSpPr>
        <p:pic>
          <p:nvPicPr>
            <p:cNvPr id="7287" name="Picture 229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28" y="1400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8" name="Rectangle 230"/>
            <p:cNvSpPr>
              <a:spLocks noChangeArrowheads="1"/>
            </p:cNvSpPr>
            <p:nvPr/>
          </p:nvSpPr>
          <p:spPr bwMode="auto">
            <a:xfrm>
              <a:off x="2217" y="1416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>
            <a:off x="3482975" y="2733675"/>
            <a:ext cx="230188" cy="144463"/>
            <a:chOff x="1900" y="1496"/>
            <a:chExt cx="145" cy="91"/>
          </a:xfrm>
        </p:grpSpPr>
        <p:pic>
          <p:nvPicPr>
            <p:cNvPr id="7285" name="Picture 231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00" y="1496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6" name="Rectangle 232"/>
            <p:cNvSpPr>
              <a:spLocks noChangeArrowheads="1"/>
            </p:cNvSpPr>
            <p:nvPr/>
          </p:nvSpPr>
          <p:spPr bwMode="auto">
            <a:xfrm>
              <a:off x="1989" y="151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8402" name="Picture 21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8275" y="28813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29" name="Freeform 237"/>
          <p:cNvSpPr>
            <a:spLocks/>
          </p:cNvSpPr>
          <p:nvPr/>
        </p:nvSpPr>
        <p:spPr bwMode="auto">
          <a:xfrm>
            <a:off x="3748088" y="2922588"/>
            <a:ext cx="157162" cy="261937"/>
          </a:xfrm>
          <a:custGeom>
            <a:avLst/>
            <a:gdLst>
              <a:gd name="T0" fmla="*/ 2147483647 w 99"/>
              <a:gd name="T1" fmla="*/ 2147483647 h 165"/>
              <a:gd name="T2" fmla="*/ 2147483647 w 99"/>
              <a:gd name="T3" fmla="*/ 2147483647 h 165"/>
              <a:gd name="T4" fmla="*/ 2147483647 w 99"/>
              <a:gd name="T5" fmla="*/ 0 h 165"/>
              <a:gd name="T6" fmla="*/ 0 60000 65536"/>
              <a:gd name="T7" fmla="*/ 0 60000 65536"/>
              <a:gd name="T8" fmla="*/ 0 60000 65536"/>
              <a:gd name="T9" fmla="*/ 0 w 99"/>
              <a:gd name="T10" fmla="*/ 0 h 165"/>
              <a:gd name="T11" fmla="*/ 99 w 99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65">
                <a:moveTo>
                  <a:pt x="99" y="165"/>
                </a:moveTo>
                <a:cubicBezTo>
                  <a:pt x="85" y="157"/>
                  <a:pt x="24" y="142"/>
                  <a:pt x="12" y="115"/>
                </a:cubicBezTo>
                <a:cubicBezTo>
                  <a:pt x="0" y="88"/>
                  <a:pt x="26" y="24"/>
                  <a:pt x="2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0" name="Group 216"/>
          <p:cNvGrpSpPr>
            <a:grpSpLocks/>
          </p:cNvGrpSpPr>
          <p:nvPr/>
        </p:nvGrpSpPr>
        <p:grpSpPr bwMode="auto">
          <a:xfrm>
            <a:off x="3902075" y="3136900"/>
            <a:ext cx="230188" cy="144463"/>
            <a:chOff x="2385" y="1938"/>
            <a:chExt cx="145" cy="91"/>
          </a:xfrm>
        </p:grpSpPr>
        <p:pic>
          <p:nvPicPr>
            <p:cNvPr id="7283" name="Picture 217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85" y="1938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4" name="Rectangle 218"/>
            <p:cNvSpPr>
              <a:spLocks noChangeArrowheads="1"/>
            </p:cNvSpPr>
            <p:nvPr/>
          </p:nvSpPr>
          <p:spPr bwMode="auto">
            <a:xfrm>
              <a:off x="2474" y="1954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8432" name="Picture 24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175" y="2227263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34" name="Picture 24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2563" y="28400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35" name="Picture 243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313" y="29829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Group 244"/>
          <p:cNvGrpSpPr>
            <a:grpSpLocks/>
          </p:cNvGrpSpPr>
          <p:nvPr/>
        </p:nvGrpSpPr>
        <p:grpSpPr bwMode="auto">
          <a:xfrm>
            <a:off x="3657600" y="2854325"/>
            <a:ext cx="230188" cy="144463"/>
            <a:chOff x="2317" y="1744"/>
            <a:chExt cx="145" cy="91"/>
          </a:xfrm>
        </p:grpSpPr>
        <p:pic>
          <p:nvPicPr>
            <p:cNvPr id="7281" name="Picture 245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2" name="Rectangle 246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439" name="Freeform 247"/>
          <p:cNvSpPr>
            <a:spLocks/>
          </p:cNvSpPr>
          <p:nvPr/>
        </p:nvSpPr>
        <p:spPr bwMode="auto">
          <a:xfrm>
            <a:off x="4065588" y="2832100"/>
            <a:ext cx="168275" cy="42863"/>
          </a:xfrm>
          <a:custGeom>
            <a:avLst/>
            <a:gdLst>
              <a:gd name="T0" fmla="*/ 0 w 106"/>
              <a:gd name="T1" fmla="*/ 2147483647 h 27"/>
              <a:gd name="T2" fmla="*/ 2147483647 w 106"/>
              <a:gd name="T3" fmla="*/ 2147483647 h 27"/>
              <a:gd name="T4" fmla="*/ 2147483647 w 106"/>
              <a:gd name="T5" fmla="*/ 0 h 27"/>
              <a:gd name="T6" fmla="*/ 0 60000 65536"/>
              <a:gd name="T7" fmla="*/ 0 60000 65536"/>
              <a:gd name="T8" fmla="*/ 0 60000 65536"/>
              <a:gd name="T9" fmla="*/ 0 w 106"/>
              <a:gd name="T10" fmla="*/ 0 h 27"/>
              <a:gd name="T11" fmla="*/ 106 w 10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27">
                <a:moveTo>
                  <a:pt x="0" y="27"/>
                </a:moveTo>
                <a:cubicBezTo>
                  <a:pt x="6" y="26"/>
                  <a:pt x="19" y="23"/>
                  <a:pt x="37" y="19"/>
                </a:cubicBezTo>
                <a:cubicBezTo>
                  <a:pt x="55" y="15"/>
                  <a:pt x="92" y="4"/>
                  <a:pt x="106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0" name="Freeform 248"/>
          <p:cNvSpPr>
            <a:spLocks/>
          </p:cNvSpPr>
          <p:nvPr/>
        </p:nvSpPr>
        <p:spPr bwMode="auto">
          <a:xfrm>
            <a:off x="4205288" y="2924175"/>
            <a:ext cx="236537" cy="153988"/>
          </a:xfrm>
          <a:custGeom>
            <a:avLst/>
            <a:gdLst>
              <a:gd name="T0" fmla="*/ 0 w 149"/>
              <a:gd name="T1" fmla="*/ 2147483647 h 97"/>
              <a:gd name="T2" fmla="*/ 2147483647 w 149"/>
              <a:gd name="T3" fmla="*/ 2147483647 h 97"/>
              <a:gd name="T4" fmla="*/ 2147483647 w 149"/>
              <a:gd name="T5" fmla="*/ 0 h 97"/>
              <a:gd name="T6" fmla="*/ 0 60000 65536"/>
              <a:gd name="T7" fmla="*/ 0 60000 65536"/>
              <a:gd name="T8" fmla="*/ 0 60000 65536"/>
              <a:gd name="T9" fmla="*/ 0 w 149"/>
              <a:gd name="T10" fmla="*/ 0 h 97"/>
              <a:gd name="T11" fmla="*/ 149 w 149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97">
                <a:moveTo>
                  <a:pt x="0" y="83"/>
                </a:moveTo>
                <a:cubicBezTo>
                  <a:pt x="9" y="83"/>
                  <a:pt x="31" y="97"/>
                  <a:pt x="56" y="83"/>
                </a:cubicBezTo>
                <a:cubicBezTo>
                  <a:pt x="81" y="69"/>
                  <a:pt x="130" y="17"/>
                  <a:pt x="14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1" name="Freeform 249"/>
          <p:cNvSpPr>
            <a:spLocks/>
          </p:cNvSpPr>
          <p:nvPr/>
        </p:nvSpPr>
        <p:spPr bwMode="auto">
          <a:xfrm>
            <a:off x="4022725" y="2571750"/>
            <a:ext cx="173038" cy="66675"/>
          </a:xfrm>
          <a:custGeom>
            <a:avLst/>
            <a:gdLst>
              <a:gd name="T0" fmla="*/ 0 w 109"/>
              <a:gd name="T1" fmla="*/ 2147483647 h 42"/>
              <a:gd name="T2" fmla="*/ 2147483647 w 109"/>
              <a:gd name="T3" fmla="*/ 2147483647 h 42"/>
              <a:gd name="T4" fmla="*/ 2147483647 w 109"/>
              <a:gd name="T5" fmla="*/ 0 h 42"/>
              <a:gd name="T6" fmla="*/ 0 60000 65536"/>
              <a:gd name="T7" fmla="*/ 0 60000 65536"/>
              <a:gd name="T8" fmla="*/ 0 60000 65536"/>
              <a:gd name="T9" fmla="*/ 0 w 109"/>
              <a:gd name="T10" fmla="*/ 0 h 42"/>
              <a:gd name="T11" fmla="*/ 109 w 109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" h="42">
                <a:moveTo>
                  <a:pt x="0" y="42"/>
                </a:moveTo>
                <a:cubicBezTo>
                  <a:pt x="9" y="39"/>
                  <a:pt x="37" y="28"/>
                  <a:pt x="55" y="21"/>
                </a:cubicBezTo>
                <a:cubicBezTo>
                  <a:pt x="73" y="14"/>
                  <a:pt x="98" y="4"/>
                  <a:pt x="10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2" name="Freeform 250"/>
          <p:cNvSpPr>
            <a:spLocks/>
          </p:cNvSpPr>
          <p:nvPr/>
        </p:nvSpPr>
        <p:spPr bwMode="auto">
          <a:xfrm>
            <a:off x="4595813" y="3571875"/>
            <a:ext cx="4762" cy="185738"/>
          </a:xfrm>
          <a:custGeom>
            <a:avLst/>
            <a:gdLst>
              <a:gd name="T0" fmla="*/ 2147483647 w 3"/>
              <a:gd name="T1" fmla="*/ 0 h 117"/>
              <a:gd name="T2" fmla="*/ 2147483647 w 3"/>
              <a:gd name="T3" fmla="*/ 2147483647 h 117"/>
              <a:gd name="T4" fmla="*/ 0 w 3"/>
              <a:gd name="T5" fmla="*/ 2147483647 h 117"/>
              <a:gd name="T6" fmla="*/ 0 60000 65536"/>
              <a:gd name="T7" fmla="*/ 0 60000 65536"/>
              <a:gd name="T8" fmla="*/ 0 60000 65536"/>
              <a:gd name="T9" fmla="*/ 0 w 3"/>
              <a:gd name="T10" fmla="*/ 0 h 117"/>
              <a:gd name="T11" fmla="*/ 3 w 3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17">
                <a:moveTo>
                  <a:pt x="2" y="0"/>
                </a:moveTo>
                <a:cubicBezTo>
                  <a:pt x="2" y="8"/>
                  <a:pt x="3" y="29"/>
                  <a:pt x="3" y="48"/>
                </a:cubicBezTo>
                <a:cubicBezTo>
                  <a:pt x="3" y="67"/>
                  <a:pt x="1" y="103"/>
                  <a:pt x="0" y="11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3" name="Freeform 251"/>
          <p:cNvSpPr>
            <a:spLocks/>
          </p:cNvSpPr>
          <p:nvPr/>
        </p:nvSpPr>
        <p:spPr bwMode="auto">
          <a:xfrm>
            <a:off x="4446588" y="3789363"/>
            <a:ext cx="171450" cy="404812"/>
          </a:xfrm>
          <a:custGeom>
            <a:avLst/>
            <a:gdLst>
              <a:gd name="T0" fmla="*/ 0 w 108"/>
              <a:gd name="T1" fmla="*/ 2147483647 h 255"/>
              <a:gd name="T2" fmla="*/ 2147483647 w 108"/>
              <a:gd name="T3" fmla="*/ 2147483647 h 255"/>
              <a:gd name="T4" fmla="*/ 2147483647 w 108"/>
              <a:gd name="T5" fmla="*/ 0 h 255"/>
              <a:gd name="T6" fmla="*/ 0 60000 65536"/>
              <a:gd name="T7" fmla="*/ 0 60000 65536"/>
              <a:gd name="T8" fmla="*/ 0 60000 65536"/>
              <a:gd name="T9" fmla="*/ 0 w 108"/>
              <a:gd name="T10" fmla="*/ 0 h 255"/>
              <a:gd name="T11" fmla="*/ 108 w 108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55">
                <a:moveTo>
                  <a:pt x="0" y="255"/>
                </a:moveTo>
                <a:cubicBezTo>
                  <a:pt x="15" y="240"/>
                  <a:pt x="74" y="207"/>
                  <a:pt x="91" y="165"/>
                </a:cubicBezTo>
                <a:cubicBezTo>
                  <a:pt x="108" y="123"/>
                  <a:pt x="98" y="34"/>
                  <a:pt x="10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4" name="Freeform 252"/>
          <p:cNvSpPr>
            <a:spLocks/>
          </p:cNvSpPr>
          <p:nvPr/>
        </p:nvSpPr>
        <p:spPr bwMode="auto">
          <a:xfrm>
            <a:off x="4017963" y="4154488"/>
            <a:ext cx="333375" cy="58737"/>
          </a:xfrm>
          <a:custGeom>
            <a:avLst/>
            <a:gdLst>
              <a:gd name="T0" fmla="*/ 2147483647 w 210"/>
              <a:gd name="T1" fmla="*/ 2147483647 h 37"/>
              <a:gd name="T2" fmla="*/ 2147483647 w 210"/>
              <a:gd name="T3" fmla="*/ 2147483647 h 37"/>
              <a:gd name="T4" fmla="*/ 0 w 210"/>
              <a:gd name="T5" fmla="*/ 2147483647 h 37"/>
              <a:gd name="T6" fmla="*/ 0 60000 65536"/>
              <a:gd name="T7" fmla="*/ 0 60000 65536"/>
              <a:gd name="T8" fmla="*/ 0 60000 65536"/>
              <a:gd name="T9" fmla="*/ 0 w 210"/>
              <a:gd name="T10" fmla="*/ 0 h 37"/>
              <a:gd name="T11" fmla="*/ 210 w 210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37">
                <a:moveTo>
                  <a:pt x="210" y="20"/>
                </a:moveTo>
                <a:cubicBezTo>
                  <a:pt x="196" y="17"/>
                  <a:pt x="159" y="0"/>
                  <a:pt x="124" y="3"/>
                </a:cubicBezTo>
                <a:cubicBezTo>
                  <a:pt x="89" y="6"/>
                  <a:pt x="26" y="30"/>
                  <a:pt x="0" y="3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2" name="Group 201"/>
          <p:cNvGrpSpPr>
            <a:grpSpLocks/>
          </p:cNvGrpSpPr>
          <p:nvPr/>
        </p:nvGrpSpPr>
        <p:grpSpPr bwMode="auto">
          <a:xfrm>
            <a:off x="3840163" y="3286125"/>
            <a:ext cx="230187" cy="144463"/>
            <a:chOff x="1627" y="1974"/>
            <a:chExt cx="145" cy="91"/>
          </a:xfrm>
        </p:grpSpPr>
        <p:pic>
          <p:nvPicPr>
            <p:cNvPr id="7279" name="Picture 202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27" y="197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0" name="Rectangle 203"/>
            <p:cNvSpPr>
              <a:spLocks noChangeArrowheads="1"/>
            </p:cNvSpPr>
            <p:nvPr/>
          </p:nvSpPr>
          <p:spPr bwMode="auto">
            <a:xfrm>
              <a:off x="1716" y="199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7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4364038" y="4511675"/>
            <a:ext cx="230187" cy="134938"/>
            <a:chOff x="2684" y="3747"/>
            <a:chExt cx="145" cy="85"/>
          </a:xfrm>
        </p:grpSpPr>
        <p:pic>
          <p:nvPicPr>
            <p:cNvPr id="7277" name="Picture 104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78" name="Rectangle 105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4" name="Group 253"/>
          <p:cNvGrpSpPr>
            <a:grpSpLocks/>
          </p:cNvGrpSpPr>
          <p:nvPr/>
        </p:nvGrpSpPr>
        <p:grpSpPr bwMode="auto">
          <a:xfrm>
            <a:off x="4095750" y="2619375"/>
            <a:ext cx="284163" cy="252413"/>
            <a:chOff x="2001" y="3976"/>
            <a:chExt cx="179" cy="159"/>
          </a:xfrm>
        </p:grpSpPr>
        <p:sp>
          <p:nvSpPr>
            <p:cNvPr id="7275" name="Oval 254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7276" name="Line 255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448" name="AutoShape 256"/>
          <p:cNvSpPr>
            <a:spLocks noChangeArrowheads="1"/>
          </p:cNvSpPr>
          <p:nvPr/>
        </p:nvSpPr>
        <p:spPr bwMode="auto">
          <a:xfrm>
            <a:off x="3678238" y="27622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49" name="AutoShape 257"/>
          <p:cNvSpPr>
            <a:spLocks noChangeArrowheads="1"/>
          </p:cNvSpPr>
          <p:nvPr/>
        </p:nvSpPr>
        <p:spPr bwMode="auto">
          <a:xfrm>
            <a:off x="4016375" y="2703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0" name="AutoShape 258"/>
          <p:cNvSpPr>
            <a:spLocks noChangeArrowheads="1"/>
          </p:cNvSpPr>
          <p:nvPr/>
        </p:nvSpPr>
        <p:spPr bwMode="auto">
          <a:xfrm>
            <a:off x="4164013" y="28924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1" name="AutoShape 259"/>
          <p:cNvSpPr>
            <a:spLocks noChangeArrowheads="1"/>
          </p:cNvSpPr>
          <p:nvPr/>
        </p:nvSpPr>
        <p:spPr bwMode="auto">
          <a:xfrm>
            <a:off x="3970338" y="24447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2" name="AutoShape 260"/>
          <p:cNvSpPr>
            <a:spLocks noChangeArrowheads="1"/>
          </p:cNvSpPr>
          <p:nvPr/>
        </p:nvSpPr>
        <p:spPr bwMode="auto">
          <a:xfrm>
            <a:off x="5138738" y="23129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3" name="AutoShape 261"/>
          <p:cNvSpPr>
            <a:spLocks noChangeArrowheads="1"/>
          </p:cNvSpPr>
          <p:nvPr/>
        </p:nvSpPr>
        <p:spPr bwMode="auto">
          <a:xfrm>
            <a:off x="4933950" y="21431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4" name="AutoShape 262"/>
          <p:cNvSpPr>
            <a:spLocks noChangeArrowheads="1"/>
          </p:cNvSpPr>
          <p:nvPr/>
        </p:nvSpPr>
        <p:spPr bwMode="auto">
          <a:xfrm>
            <a:off x="4649788" y="22971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15" name="Group 263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16" name="Group 264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7273" name="Oval 265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7274" name="Picture 266" descr="Square_Transparent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72" name="Text Box 267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17" name="Group 268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18" name="Group 269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7269" name="Oval 270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7270" name="Picture 271" descr="Square_Transparent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68" name="Text Box 272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-0.01285 -0.00949 L -0.01944 -0.01643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185 L -0.01528 0.00185 L -0.02188 -0.00093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8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01319 4.81481E-6 L -0.01441 -0.00116 L -0.0177 -0.00255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125 2.22222E-6 L -0.02934 -0.00347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0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0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C -0.00365 -0.00115 -0.01858 -0.00231 -0.02153 -0.00648 C -0.02448 -0.01064 -0.01841 -0.02152 -0.01754 -0.02546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0486 -0.00903 L 0.00643 -0.01713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115 L 0.00903 0.0074 L 0.02049 0.01573 " pathEditMode="relative" ptsTypes="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-0.00573 0.00556 -0.02118 0.02523 -0.03489 0.0331 C -0.04861 0.04097 -0.07291 0.04491 -0.08281 0.04792 " pathEditMode="relative" rAng="0" ptsTypes="aaa">
                                      <p:cBhvr>
                                        <p:cTn id="95" dur="2000" fill="hold"/>
                                        <p:tgtEl>
                                          <p:spTgt spid="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22222E-6 L -0.02448 0.00116 C -0.03559 0.00533 -0.04878 0.02199 -0.06597 0.02454 C -0.08316 0.02709 -0.11493 0.01783 -0.12778 0.01621 " pathEditMode="relative" rAng="0" ptsTypes="AaaA">
                                      <p:cBhvr>
                                        <p:cTn id="97" dur="2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 L -0.02361 0.01042 L -0.05521 0.0169 L -0.10243 0.00671 " pathEditMode="relative" rAng="0" ptsTypes="AAAA">
                                      <p:cBhvr>
                                        <p:cTn id="99" dur="2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3.7037E-6 L -0.03715 0.00277 L -0.0993 0.01134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-0.01945 -0.00162 L -0.04653 0.0044 " pathEditMode="relative" ptsTypes="AAA">
                                      <p:cBhvr>
                                        <p:cTn id="109" dur="2000" fill="hold"/>
                                        <p:tgtEl>
                                          <p:spTgt spid="8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0104 0.00509 -0.00261 0.02245 -0.00625 0.03055 C -0.0099 0.03866 -0.01841 0.04514 -0.02153 0.04907 " pathEditMode="relative" rAng="0" ptsTypes="aaa">
                                      <p:cBhvr>
                                        <p:cTn id="111" dur="2000" fill="hold"/>
                                        <p:tgtEl>
                                          <p:spTgt spid="8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2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23 L -0.02917 -3.33333E-6 L -0.09757 -0.00069 L -0.11094 -0.00162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11111E-6 L -0.02518 0.00602 L -0.06528 0.01042 " pathEditMode="relative" rAng="0" ptsTypes="AAA">
                                      <p:cBhvr>
                                        <p:cTn id="115" dur="20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713 L -0.03021 0.01343 L -0.06406 -0.01065 " pathEditMode="relative" ptsTypes="AAA">
                                      <p:cBhvr>
                                        <p:cTn id="117" dur="2000" fill="hold"/>
                                        <p:tgtEl>
                                          <p:spTgt spid="8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6 L -0.00677 2.22222E-6 L -0.02778 -0.00162 " pathEditMode="relative" ptsTypes="AAA">
                                      <p:cBhvr>
                                        <p:cTn id="119" dur="2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1146 -0.00416 L 0.02084 -0.00972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125 -0.00278 L 0.02135 -0.01111 " pathEditMode="relative" rAng="0" ptsTypes="AAA">
                                      <p:cBhvr>
                                        <p:cTn id="151" dur="200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0781 -0.00139 L 0.02552 -0.00394 " pathEditMode="relative" rAng="0" ptsTypes="AAA">
                                      <p:cBhvr>
                                        <p:cTn id="153" dur="2000" fill="hold"/>
                                        <p:tgtEl>
                                          <p:spTgt spid="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00399 2.96296E-6 L 0.00608 2.96296E-6 " pathEditMode="relative" rAng="0" ptsTypes="AAA"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0521 -0.00301 L 0.01233 -0.0044 " pathEditMode="relative" rAng="0" ptsTypes="AAA">
                                      <p:cBhvr>
                                        <p:cTn id="1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885 -0.00162 L 0.02552 -0.00671 " pathEditMode="relative" rAng="0" ptsTypes="AAA">
                                      <p:cBhvr>
                                        <p:cTn id="1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025 L -0.00486 -0.02708 L 0.00764 -0.0243 " pathEditMode="relative" rAng="0" ptsTypes="AAA">
                                      <p:cBhvr>
                                        <p:cTn id="1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1666 L 0.00816 -0.01875 L 0.01006 -0.02083 " pathEditMode="relative" rAng="0" ptsTypes="AAA">
                                      <p:cBhvr>
                                        <p:cTn id="1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00122 -0.00625 L 0.00729 -0.01458 " pathEditMode="relative" rAng="0" ptsTypes="AAA">
                                      <p:cBhvr>
                                        <p:cTn id="1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2" dur="5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01771 -0.00209 L 0.0441 -0.01088 L 0.0651 -0.04144 " pathEditMode="relative" rAng="0" ptsTypes="AAAA">
                                      <p:cBhvr>
                                        <p:cTn id="20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023 L 0.02812 -0.00371 C 0.03733 -0.00764 0.0533 -0.01551 0.06146 -0.02454 C 0.06962 -0.03357 0.07378 -0.0507 0.07708 -0.05741 " pathEditMode="relative" rAng="0" ptsTypes="AaaA">
                                      <p:cBhvr>
                                        <p:cTn id="2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9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463 L 0.04289 -0.02245 L 0.07032 -0.03356 L 0.08629 -0.03912 " pathEditMode="relative" rAng="0" ptsTypes="AAAA">
                                      <p:cBhvr>
                                        <p:cTn id="2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7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-0.00671 C 0.03142 -0.00625 0.04757 -0.00093 0.06146 -0.00324 C 0.07535 -0.00556 0.09931 -0.01736 0.1092 -0.02106 " pathEditMode="relative" rAng="0" ptsTypes="aaA">
                                      <p:cBhvr>
                                        <p:cTn id="2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4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25 C 0.01059 -0.02407 0.01961 -0.01713 0.02586 -0.01944 C 0.03211 -0.02176 0.03819 -0.03634 0.04548 -0.03958 C 0.05277 -0.04282 0.06493 -0.04421 0.06996 -0.03865 C 0.075 -0.0331 0.07413 -0.01574 0.07621 -0.00671 C 0.07829 0.00232 0.07777 0.00857 0.08211 0.01621 C 0.08645 0.02385 0.09826 0.03496 0.10243 0.03982 " pathEditMode="relative" rAng="0" ptsTypes="aaaaaaa">
                                      <p:cBhvr>
                                        <p:cTn id="2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2037 C 0.01371 -0.02152 0.02413 -0.02708 0.03142 -0.02708 C 0.03871 -0.02708 0.04843 -0.02801 0.05451 -0.02083 C 0.06059 -0.01365 0.0651 0.00787 0.06753 0.01574 C 0.06996 0.02361 0.06909 0.02454 0.06944 0.02686 " pathEditMode="relative" rAng="0" ptsTypes="aaaaa">
                                      <p:cBhvr>
                                        <p:cTn id="2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2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1435 L 0.02257 -0.03287 C 0.02743 -0.03703 0.03334 -0.04074 0.03664 -0.03935 C 0.03993 -0.03796 0.04184 -0.03032 0.04271 -0.02523 L 0.04184 -0.00856 " pathEditMode="relative" rAng="0" ptsTypes="AaaAA">
                                      <p:cBhvr>
                                        <p:cTn id="2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-0.00087 -0.02523 C -0.00174 -0.03333 -0.00417 -0.04282 -0.00504 -0.04745 " pathEditMode="relative" rAng="0" ptsTypes="AaA">
                                      <p:cBhvr>
                                        <p:cTn id="2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4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0347 -0.0243 C -0.00399 -0.03356 -0.00694 -0.04791 -0.0026 -0.05509 C 0.00174 -0.06227 0.01736 -0.06504 0.02257 -0.06759 " pathEditMode="relative" rAng="0" ptsTypes="AaaA">
                                      <p:cBhvr>
                                        <p:cTn id="2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1000"/>
                                        <p:tgtEl>
                                          <p:spTgt spid="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9" dur="10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10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5" dur="1000"/>
                                        <p:tgtEl>
                                          <p:spTgt spid="8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8" dur="500"/>
                                        <p:tgtEl>
                                          <p:spTgt spid="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1" dur="5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1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1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1000"/>
                                        <p:tgtEl>
                                          <p:spTgt spid="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10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10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5" dur="2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8" dur="2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1" dur="10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8 0.01621 C -0.13073 0.01621 -0.13889 0.01806 -0.14549 0.01621 C -0.15208 0.01435 -0.16198 0.00718 -0.16701 0.00509 L -0.17604 0.00417 " pathEditMode="relative" rAng="0" ptsTypes="aaAA">
                                      <p:cBhvr>
                                        <p:cTn id="284" dur="2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0.00671 C -0.10556 0.00417 -0.11354 -0.00648 -0.12083 -0.00903 C -0.12813 -0.01157 -0.14063 -0.00833 -0.14583 -0.0081 " pathEditMode="relative" rAng="0" ptsTypes="aaa">
                                      <p:cBhvr>
                                        <p:cTn id="286" dur="2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9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77 -0.00208 L -0.12848 -0.0206 C -0.13368 -0.02546 -0.1375 -0.02986 -0.14202 -0.03171 C -0.14653 -0.03356 -0.15295 -0.03125 -0.15591 -0.03125 " pathEditMode="relative" rAng="0" ptsTypes="AaaA">
                                      <p:cBhvr>
                                        <p:cTn id="288" dur="2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6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0.01134 L -0.0934 0.02106 L -0.06806 0.05115 " pathEditMode="relative" ptsTypes="AAA">
                                      <p:cBhvr>
                                        <p:cTn id="290" dur="2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00162 L -0.04271 -0.00718 L -0.05 -0.01088 " pathEditMode="relative" ptsTypes="AAA">
                                      <p:cBhvr>
                                        <p:cTn id="292" dur="2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2" dur="3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nimBg="1"/>
      <p:bldP spid="8212" grpId="0" animBg="1"/>
      <p:bldP spid="8246" grpId="0" animBg="1"/>
      <p:bldP spid="8249" grpId="0" animBg="1"/>
      <p:bldP spid="8250" grpId="0" animBg="1"/>
      <p:bldP spid="8251" grpId="0" animBg="1"/>
      <p:bldP spid="8418" grpId="0" animBg="1"/>
      <p:bldP spid="8418" grpId="1" animBg="1"/>
      <p:bldP spid="8419" grpId="0" animBg="1"/>
      <p:bldP spid="8419" grpId="1" animBg="1"/>
      <p:bldP spid="8429" grpId="0" animBg="1"/>
      <p:bldP spid="8429" grpId="1" animBg="1"/>
      <p:bldP spid="8439" grpId="0" animBg="1"/>
      <p:bldP spid="8439" grpId="1" animBg="1"/>
      <p:bldP spid="8440" grpId="0" animBg="1"/>
      <p:bldP spid="8440" grpId="1" animBg="1"/>
      <p:bldP spid="8441" grpId="0" animBg="1"/>
      <p:bldP spid="8441" grpId="1" animBg="1"/>
      <p:bldP spid="8442" grpId="0" animBg="1"/>
      <p:bldP spid="8443" grpId="0" animBg="1"/>
      <p:bldP spid="8444" grpId="0" animBg="1"/>
      <p:bldP spid="8448" grpId="0" animBg="1"/>
      <p:bldP spid="8448" grpId="1" animBg="1"/>
      <p:bldP spid="8449" grpId="0" animBg="1"/>
      <p:bldP spid="8449" grpId="1" animBg="1"/>
      <p:bldP spid="8450" grpId="0" animBg="1"/>
      <p:bldP spid="8450" grpId="1" animBg="1"/>
      <p:bldP spid="8451" grpId="0" animBg="1"/>
      <p:bldP spid="8451" grpId="1" animBg="1"/>
      <p:bldP spid="8452" grpId="0" animBg="1"/>
      <p:bldP spid="8452" grpId="1" animBg="1"/>
      <p:bldP spid="8453" grpId="0" animBg="1"/>
      <p:bldP spid="8453" grpId="1" animBg="1"/>
      <p:bldP spid="8454" grpId="0" animBg="1"/>
      <p:bldP spid="84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4" descr="mapa Evropa.PNG"/>
          <p:cNvPicPr>
            <a:picLocks noChangeAspect="1"/>
          </p:cNvPicPr>
          <p:nvPr/>
        </p:nvPicPr>
        <p:blipFill>
          <a:blip r:embed="rId3" cstate="print"/>
          <a:srcRect l="639" r="853"/>
          <a:stretch>
            <a:fillRect/>
          </a:stretch>
        </p:blipFill>
        <p:spPr bwMode="auto">
          <a:xfrm>
            <a:off x="161925" y="0"/>
            <a:ext cx="88011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3" name="Freeform 7"/>
          <p:cNvSpPr>
            <a:spLocks/>
          </p:cNvSpPr>
          <p:nvPr/>
        </p:nvSpPr>
        <p:spPr bwMode="auto">
          <a:xfrm>
            <a:off x="4635500" y="1857375"/>
            <a:ext cx="1317625" cy="1273175"/>
          </a:xfrm>
          <a:custGeom>
            <a:avLst/>
            <a:gdLst>
              <a:gd name="T0" fmla="*/ 2147483647 w 830"/>
              <a:gd name="T1" fmla="*/ 2147483647 h 789"/>
              <a:gd name="T2" fmla="*/ 2147483647 w 830"/>
              <a:gd name="T3" fmla="*/ 2147483647 h 789"/>
              <a:gd name="T4" fmla="*/ 2147483647 w 830"/>
              <a:gd name="T5" fmla="*/ 2147483647 h 789"/>
              <a:gd name="T6" fmla="*/ 2147483647 w 830"/>
              <a:gd name="T7" fmla="*/ 2147483647 h 789"/>
              <a:gd name="T8" fmla="*/ 2147483647 w 830"/>
              <a:gd name="T9" fmla="*/ 2147483647 h 789"/>
              <a:gd name="T10" fmla="*/ 2147483647 w 830"/>
              <a:gd name="T11" fmla="*/ 2147483647 h 789"/>
              <a:gd name="T12" fmla="*/ 2147483647 w 830"/>
              <a:gd name="T13" fmla="*/ 2147483647 h 789"/>
              <a:gd name="T14" fmla="*/ 2147483647 w 830"/>
              <a:gd name="T15" fmla="*/ 2147483647 h 789"/>
              <a:gd name="T16" fmla="*/ 2147483647 w 830"/>
              <a:gd name="T17" fmla="*/ 2147483647 h 789"/>
              <a:gd name="T18" fmla="*/ 2147483647 w 830"/>
              <a:gd name="T19" fmla="*/ 2147483647 h 789"/>
              <a:gd name="T20" fmla="*/ 2147483647 w 830"/>
              <a:gd name="T21" fmla="*/ 2147483647 h 789"/>
              <a:gd name="T22" fmla="*/ 2147483647 w 830"/>
              <a:gd name="T23" fmla="*/ 2147483647 h 789"/>
              <a:gd name="T24" fmla="*/ 2147483647 w 830"/>
              <a:gd name="T25" fmla="*/ 2147483647 h 789"/>
              <a:gd name="T26" fmla="*/ 2147483647 w 830"/>
              <a:gd name="T27" fmla="*/ 2147483647 h 789"/>
              <a:gd name="T28" fmla="*/ 2147483647 w 830"/>
              <a:gd name="T29" fmla="*/ 2147483647 h 789"/>
              <a:gd name="T30" fmla="*/ 2147483647 w 830"/>
              <a:gd name="T31" fmla="*/ 2147483647 h 789"/>
              <a:gd name="T32" fmla="*/ 2147483647 w 830"/>
              <a:gd name="T33" fmla="*/ 2147483647 h 789"/>
              <a:gd name="T34" fmla="*/ 2147483647 w 830"/>
              <a:gd name="T35" fmla="*/ 2147483647 h 789"/>
              <a:gd name="T36" fmla="*/ 2147483647 w 830"/>
              <a:gd name="T37" fmla="*/ 2147483647 h 789"/>
              <a:gd name="T38" fmla="*/ 2147483647 w 830"/>
              <a:gd name="T39" fmla="*/ 2147483647 h 789"/>
              <a:gd name="T40" fmla="*/ 2147483647 w 830"/>
              <a:gd name="T41" fmla="*/ 2147483647 h 789"/>
              <a:gd name="T42" fmla="*/ 2147483647 w 830"/>
              <a:gd name="T43" fmla="*/ 2147483647 h 789"/>
              <a:gd name="T44" fmla="*/ 2147483647 w 830"/>
              <a:gd name="T45" fmla="*/ 2147483647 h 789"/>
              <a:gd name="T46" fmla="*/ 2147483647 w 830"/>
              <a:gd name="T47" fmla="*/ 2147483647 h 789"/>
              <a:gd name="T48" fmla="*/ 2147483647 w 830"/>
              <a:gd name="T49" fmla="*/ 2147483647 h 789"/>
              <a:gd name="T50" fmla="*/ 2147483647 w 830"/>
              <a:gd name="T51" fmla="*/ 2147483647 h 789"/>
              <a:gd name="T52" fmla="*/ 2147483647 w 830"/>
              <a:gd name="T53" fmla="*/ 2147483647 h 789"/>
              <a:gd name="T54" fmla="*/ 2147483647 w 830"/>
              <a:gd name="T55" fmla="*/ 2147483647 h 789"/>
              <a:gd name="T56" fmla="*/ 2147483647 w 830"/>
              <a:gd name="T57" fmla="*/ 2147483647 h 789"/>
              <a:gd name="T58" fmla="*/ 2147483647 w 830"/>
              <a:gd name="T59" fmla="*/ 2147483647 h 789"/>
              <a:gd name="T60" fmla="*/ 2147483647 w 830"/>
              <a:gd name="T61" fmla="*/ 2147483647 h 789"/>
              <a:gd name="T62" fmla="*/ 2147483647 w 830"/>
              <a:gd name="T63" fmla="*/ 2147483647 h 789"/>
              <a:gd name="T64" fmla="*/ 2147483647 w 830"/>
              <a:gd name="T65" fmla="*/ 2147483647 h 789"/>
              <a:gd name="T66" fmla="*/ 2147483647 w 830"/>
              <a:gd name="T67" fmla="*/ 2147483647 h 789"/>
              <a:gd name="T68" fmla="*/ 2147483647 w 830"/>
              <a:gd name="T69" fmla="*/ 2147483647 h 789"/>
              <a:gd name="T70" fmla="*/ 2147483647 w 830"/>
              <a:gd name="T71" fmla="*/ 2147483647 h 789"/>
              <a:gd name="T72" fmla="*/ 2147483647 w 830"/>
              <a:gd name="T73" fmla="*/ 2147483647 h 789"/>
              <a:gd name="T74" fmla="*/ 2147483647 w 830"/>
              <a:gd name="T75" fmla="*/ 2147483647 h 789"/>
              <a:gd name="T76" fmla="*/ 2147483647 w 830"/>
              <a:gd name="T77" fmla="*/ 2147483647 h 789"/>
              <a:gd name="T78" fmla="*/ 2147483647 w 830"/>
              <a:gd name="T79" fmla="*/ 2147483647 h 789"/>
              <a:gd name="T80" fmla="*/ 2147483647 w 830"/>
              <a:gd name="T81" fmla="*/ 2147483647 h 789"/>
              <a:gd name="T82" fmla="*/ 2147483647 w 830"/>
              <a:gd name="T83" fmla="*/ 2147483647 h 789"/>
              <a:gd name="T84" fmla="*/ 2147483647 w 830"/>
              <a:gd name="T85" fmla="*/ 2147483647 h 789"/>
              <a:gd name="T86" fmla="*/ 2147483647 w 830"/>
              <a:gd name="T87" fmla="*/ 2147483647 h 789"/>
              <a:gd name="T88" fmla="*/ 2147483647 w 830"/>
              <a:gd name="T89" fmla="*/ 2147483647 h 789"/>
              <a:gd name="T90" fmla="*/ 2147483647 w 830"/>
              <a:gd name="T91" fmla="*/ 2147483647 h 789"/>
              <a:gd name="T92" fmla="*/ 2147483647 w 830"/>
              <a:gd name="T93" fmla="*/ 2147483647 h 789"/>
              <a:gd name="T94" fmla="*/ 2147483647 w 830"/>
              <a:gd name="T95" fmla="*/ 2147483647 h 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30"/>
              <a:gd name="T145" fmla="*/ 0 h 789"/>
              <a:gd name="T146" fmla="*/ 830 w 830"/>
              <a:gd name="T147" fmla="*/ 789 h 7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30" h="789">
                <a:moveTo>
                  <a:pt x="83" y="116"/>
                </a:moveTo>
                <a:lnTo>
                  <a:pt x="113" y="109"/>
                </a:lnTo>
                <a:cubicBezTo>
                  <a:pt x="121" y="108"/>
                  <a:pt x="125" y="113"/>
                  <a:pt x="134" y="110"/>
                </a:cubicBezTo>
                <a:cubicBezTo>
                  <a:pt x="143" y="107"/>
                  <a:pt x="160" y="91"/>
                  <a:pt x="169" y="89"/>
                </a:cubicBezTo>
                <a:cubicBezTo>
                  <a:pt x="178" y="87"/>
                  <a:pt x="182" y="95"/>
                  <a:pt x="191" y="95"/>
                </a:cubicBezTo>
                <a:cubicBezTo>
                  <a:pt x="200" y="95"/>
                  <a:pt x="217" y="93"/>
                  <a:pt x="221" y="89"/>
                </a:cubicBezTo>
                <a:cubicBezTo>
                  <a:pt x="225" y="85"/>
                  <a:pt x="216" y="73"/>
                  <a:pt x="218" y="68"/>
                </a:cubicBezTo>
                <a:cubicBezTo>
                  <a:pt x="220" y="63"/>
                  <a:pt x="228" y="61"/>
                  <a:pt x="233" y="58"/>
                </a:cubicBezTo>
                <a:cubicBezTo>
                  <a:pt x="238" y="55"/>
                  <a:pt x="243" y="50"/>
                  <a:pt x="250" y="50"/>
                </a:cubicBezTo>
                <a:cubicBezTo>
                  <a:pt x="257" y="50"/>
                  <a:pt x="273" y="55"/>
                  <a:pt x="278" y="59"/>
                </a:cubicBezTo>
                <a:cubicBezTo>
                  <a:pt x="283" y="63"/>
                  <a:pt x="276" y="69"/>
                  <a:pt x="281" y="76"/>
                </a:cubicBezTo>
                <a:cubicBezTo>
                  <a:pt x="286" y="83"/>
                  <a:pt x="301" y="99"/>
                  <a:pt x="308" y="104"/>
                </a:cubicBezTo>
                <a:cubicBezTo>
                  <a:pt x="315" y="109"/>
                  <a:pt x="319" y="102"/>
                  <a:pt x="326" y="104"/>
                </a:cubicBezTo>
                <a:cubicBezTo>
                  <a:pt x="333" y="106"/>
                  <a:pt x="341" y="114"/>
                  <a:pt x="349" y="116"/>
                </a:cubicBezTo>
                <a:cubicBezTo>
                  <a:pt x="357" y="118"/>
                  <a:pt x="367" y="111"/>
                  <a:pt x="373" y="116"/>
                </a:cubicBezTo>
                <a:cubicBezTo>
                  <a:pt x="379" y="121"/>
                  <a:pt x="384" y="135"/>
                  <a:pt x="386" y="143"/>
                </a:cubicBezTo>
                <a:cubicBezTo>
                  <a:pt x="388" y="151"/>
                  <a:pt x="387" y="163"/>
                  <a:pt x="382" y="167"/>
                </a:cubicBezTo>
                <a:cubicBezTo>
                  <a:pt x="377" y="171"/>
                  <a:pt x="357" y="163"/>
                  <a:pt x="358" y="166"/>
                </a:cubicBezTo>
                <a:cubicBezTo>
                  <a:pt x="359" y="169"/>
                  <a:pt x="380" y="179"/>
                  <a:pt x="389" y="184"/>
                </a:cubicBezTo>
                <a:cubicBezTo>
                  <a:pt x="398" y="189"/>
                  <a:pt x="412" y="197"/>
                  <a:pt x="415" y="196"/>
                </a:cubicBezTo>
                <a:cubicBezTo>
                  <a:pt x="418" y="195"/>
                  <a:pt x="406" y="188"/>
                  <a:pt x="409" y="179"/>
                </a:cubicBezTo>
                <a:cubicBezTo>
                  <a:pt x="412" y="170"/>
                  <a:pt x="423" y="152"/>
                  <a:pt x="433" y="142"/>
                </a:cubicBezTo>
                <a:cubicBezTo>
                  <a:pt x="443" y="132"/>
                  <a:pt x="461" y="122"/>
                  <a:pt x="470" y="118"/>
                </a:cubicBezTo>
                <a:cubicBezTo>
                  <a:pt x="479" y="114"/>
                  <a:pt x="477" y="124"/>
                  <a:pt x="487" y="121"/>
                </a:cubicBezTo>
                <a:cubicBezTo>
                  <a:pt x="497" y="118"/>
                  <a:pt x="519" y="106"/>
                  <a:pt x="530" y="103"/>
                </a:cubicBezTo>
                <a:cubicBezTo>
                  <a:pt x="541" y="100"/>
                  <a:pt x="541" y="110"/>
                  <a:pt x="553" y="100"/>
                </a:cubicBezTo>
                <a:cubicBezTo>
                  <a:pt x="565" y="90"/>
                  <a:pt x="592" y="53"/>
                  <a:pt x="605" y="43"/>
                </a:cubicBezTo>
                <a:cubicBezTo>
                  <a:pt x="618" y="33"/>
                  <a:pt x="620" y="44"/>
                  <a:pt x="628" y="41"/>
                </a:cubicBezTo>
                <a:cubicBezTo>
                  <a:pt x="636" y="38"/>
                  <a:pt x="644" y="25"/>
                  <a:pt x="652" y="22"/>
                </a:cubicBezTo>
                <a:cubicBezTo>
                  <a:pt x="660" y="19"/>
                  <a:pt x="669" y="27"/>
                  <a:pt x="676" y="26"/>
                </a:cubicBezTo>
                <a:cubicBezTo>
                  <a:pt x="683" y="25"/>
                  <a:pt x="685" y="15"/>
                  <a:pt x="697" y="14"/>
                </a:cubicBezTo>
                <a:cubicBezTo>
                  <a:pt x="709" y="13"/>
                  <a:pt x="742" y="0"/>
                  <a:pt x="746" y="19"/>
                </a:cubicBezTo>
                <a:cubicBezTo>
                  <a:pt x="750" y="38"/>
                  <a:pt x="732" y="111"/>
                  <a:pt x="722" y="127"/>
                </a:cubicBezTo>
                <a:cubicBezTo>
                  <a:pt x="712" y="143"/>
                  <a:pt x="699" y="115"/>
                  <a:pt x="688" y="119"/>
                </a:cubicBezTo>
                <a:cubicBezTo>
                  <a:pt x="677" y="123"/>
                  <a:pt x="657" y="139"/>
                  <a:pt x="655" y="154"/>
                </a:cubicBezTo>
                <a:cubicBezTo>
                  <a:pt x="653" y="169"/>
                  <a:pt x="677" y="189"/>
                  <a:pt x="677" y="211"/>
                </a:cubicBezTo>
                <a:cubicBezTo>
                  <a:pt x="677" y="233"/>
                  <a:pt x="669" y="270"/>
                  <a:pt x="656" y="286"/>
                </a:cubicBezTo>
                <a:cubicBezTo>
                  <a:pt x="643" y="302"/>
                  <a:pt x="618" y="288"/>
                  <a:pt x="601" y="305"/>
                </a:cubicBezTo>
                <a:cubicBezTo>
                  <a:pt x="584" y="322"/>
                  <a:pt x="559" y="363"/>
                  <a:pt x="553" y="389"/>
                </a:cubicBezTo>
                <a:cubicBezTo>
                  <a:pt x="547" y="415"/>
                  <a:pt x="550" y="448"/>
                  <a:pt x="566" y="464"/>
                </a:cubicBezTo>
                <a:cubicBezTo>
                  <a:pt x="582" y="480"/>
                  <a:pt x="631" y="478"/>
                  <a:pt x="649" y="485"/>
                </a:cubicBezTo>
                <a:cubicBezTo>
                  <a:pt x="667" y="492"/>
                  <a:pt x="671" y="497"/>
                  <a:pt x="676" y="509"/>
                </a:cubicBezTo>
                <a:cubicBezTo>
                  <a:pt x="681" y="521"/>
                  <a:pt x="670" y="549"/>
                  <a:pt x="679" y="559"/>
                </a:cubicBezTo>
                <a:cubicBezTo>
                  <a:pt x="688" y="569"/>
                  <a:pt x="720" y="561"/>
                  <a:pt x="731" y="572"/>
                </a:cubicBezTo>
                <a:cubicBezTo>
                  <a:pt x="742" y="583"/>
                  <a:pt x="737" y="615"/>
                  <a:pt x="746" y="623"/>
                </a:cubicBezTo>
                <a:cubicBezTo>
                  <a:pt x="755" y="631"/>
                  <a:pt x="773" y="618"/>
                  <a:pt x="784" y="620"/>
                </a:cubicBezTo>
                <a:cubicBezTo>
                  <a:pt x="795" y="622"/>
                  <a:pt x="811" y="626"/>
                  <a:pt x="814" y="637"/>
                </a:cubicBezTo>
                <a:cubicBezTo>
                  <a:pt x="817" y="648"/>
                  <a:pt x="803" y="673"/>
                  <a:pt x="805" y="688"/>
                </a:cubicBezTo>
                <a:cubicBezTo>
                  <a:pt x="807" y="703"/>
                  <a:pt x="828" y="715"/>
                  <a:pt x="829" y="728"/>
                </a:cubicBezTo>
                <a:cubicBezTo>
                  <a:pt x="830" y="741"/>
                  <a:pt x="819" y="756"/>
                  <a:pt x="812" y="764"/>
                </a:cubicBezTo>
                <a:cubicBezTo>
                  <a:pt x="805" y="772"/>
                  <a:pt x="796" y="772"/>
                  <a:pt x="788" y="776"/>
                </a:cubicBezTo>
                <a:cubicBezTo>
                  <a:pt x="780" y="780"/>
                  <a:pt x="780" y="789"/>
                  <a:pt x="764" y="788"/>
                </a:cubicBezTo>
                <a:cubicBezTo>
                  <a:pt x="748" y="787"/>
                  <a:pt x="704" y="778"/>
                  <a:pt x="691" y="769"/>
                </a:cubicBezTo>
                <a:cubicBezTo>
                  <a:pt x="678" y="760"/>
                  <a:pt x="692" y="745"/>
                  <a:pt x="688" y="736"/>
                </a:cubicBezTo>
                <a:cubicBezTo>
                  <a:pt x="684" y="727"/>
                  <a:pt x="681" y="718"/>
                  <a:pt x="667" y="715"/>
                </a:cubicBezTo>
                <a:cubicBezTo>
                  <a:pt x="653" y="712"/>
                  <a:pt x="619" y="715"/>
                  <a:pt x="604" y="718"/>
                </a:cubicBezTo>
                <a:cubicBezTo>
                  <a:pt x="589" y="721"/>
                  <a:pt x="584" y="738"/>
                  <a:pt x="577" y="733"/>
                </a:cubicBezTo>
                <a:cubicBezTo>
                  <a:pt x="570" y="728"/>
                  <a:pt x="571" y="705"/>
                  <a:pt x="563" y="689"/>
                </a:cubicBezTo>
                <a:cubicBezTo>
                  <a:pt x="555" y="673"/>
                  <a:pt x="537" y="647"/>
                  <a:pt x="527" y="640"/>
                </a:cubicBezTo>
                <a:cubicBezTo>
                  <a:pt x="517" y="633"/>
                  <a:pt x="516" y="652"/>
                  <a:pt x="505" y="649"/>
                </a:cubicBezTo>
                <a:cubicBezTo>
                  <a:pt x="494" y="646"/>
                  <a:pt x="473" y="625"/>
                  <a:pt x="461" y="622"/>
                </a:cubicBezTo>
                <a:cubicBezTo>
                  <a:pt x="449" y="619"/>
                  <a:pt x="445" y="631"/>
                  <a:pt x="431" y="629"/>
                </a:cubicBezTo>
                <a:cubicBezTo>
                  <a:pt x="417" y="627"/>
                  <a:pt x="392" y="610"/>
                  <a:pt x="377" y="611"/>
                </a:cubicBezTo>
                <a:cubicBezTo>
                  <a:pt x="362" y="612"/>
                  <a:pt x="359" y="628"/>
                  <a:pt x="338" y="637"/>
                </a:cubicBezTo>
                <a:cubicBezTo>
                  <a:pt x="317" y="646"/>
                  <a:pt x="272" y="659"/>
                  <a:pt x="248" y="667"/>
                </a:cubicBezTo>
                <a:cubicBezTo>
                  <a:pt x="224" y="675"/>
                  <a:pt x="208" y="681"/>
                  <a:pt x="191" y="685"/>
                </a:cubicBezTo>
                <a:cubicBezTo>
                  <a:pt x="174" y="689"/>
                  <a:pt x="157" y="689"/>
                  <a:pt x="146" y="689"/>
                </a:cubicBezTo>
                <a:cubicBezTo>
                  <a:pt x="135" y="689"/>
                  <a:pt x="134" y="687"/>
                  <a:pt x="122" y="683"/>
                </a:cubicBezTo>
                <a:cubicBezTo>
                  <a:pt x="110" y="679"/>
                  <a:pt x="85" y="664"/>
                  <a:pt x="74" y="664"/>
                </a:cubicBezTo>
                <a:cubicBezTo>
                  <a:pt x="63" y="664"/>
                  <a:pt x="65" y="678"/>
                  <a:pt x="55" y="680"/>
                </a:cubicBezTo>
                <a:cubicBezTo>
                  <a:pt x="45" y="682"/>
                  <a:pt x="25" y="685"/>
                  <a:pt x="16" y="677"/>
                </a:cubicBezTo>
                <a:cubicBezTo>
                  <a:pt x="7" y="669"/>
                  <a:pt x="0" y="658"/>
                  <a:pt x="2" y="631"/>
                </a:cubicBezTo>
                <a:cubicBezTo>
                  <a:pt x="4" y="604"/>
                  <a:pt x="13" y="552"/>
                  <a:pt x="28" y="512"/>
                </a:cubicBezTo>
                <a:cubicBezTo>
                  <a:pt x="43" y="472"/>
                  <a:pt x="81" y="412"/>
                  <a:pt x="92" y="389"/>
                </a:cubicBezTo>
                <a:lnTo>
                  <a:pt x="92" y="376"/>
                </a:lnTo>
                <a:lnTo>
                  <a:pt x="250" y="377"/>
                </a:lnTo>
                <a:lnTo>
                  <a:pt x="254" y="386"/>
                </a:lnTo>
                <a:cubicBezTo>
                  <a:pt x="256" y="389"/>
                  <a:pt x="256" y="391"/>
                  <a:pt x="260" y="394"/>
                </a:cubicBezTo>
                <a:cubicBezTo>
                  <a:pt x="264" y="397"/>
                  <a:pt x="273" y="401"/>
                  <a:pt x="278" y="401"/>
                </a:cubicBezTo>
                <a:cubicBezTo>
                  <a:pt x="283" y="401"/>
                  <a:pt x="288" y="397"/>
                  <a:pt x="292" y="394"/>
                </a:cubicBezTo>
                <a:cubicBezTo>
                  <a:pt x="296" y="391"/>
                  <a:pt x="298" y="387"/>
                  <a:pt x="299" y="383"/>
                </a:cubicBezTo>
                <a:cubicBezTo>
                  <a:pt x="300" y="379"/>
                  <a:pt x="300" y="376"/>
                  <a:pt x="298" y="373"/>
                </a:cubicBezTo>
                <a:cubicBezTo>
                  <a:pt x="296" y="370"/>
                  <a:pt x="294" y="364"/>
                  <a:pt x="289" y="362"/>
                </a:cubicBezTo>
                <a:cubicBezTo>
                  <a:pt x="284" y="360"/>
                  <a:pt x="274" y="360"/>
                  <a:pt x="268" y="361"/>
                </a:cubicBezTo>
                <a:lnTo>
                  <a:pt x="253" y="371"/>
                </a:lnTo>
                <a:lnTo>
                  <a:pt x="250" y="377"/>
                </a:lnTo>
                <a:lnTo>
                  <a:pt x="92" y="376"/>
                </a:lnTo>
                <a:lnTo>
                  <a:pt x="94" y="361"/>
                </a:lnTo>
                <a:cubicBezTo>
                  <a:pt x="95" y="356"/>
                  <a:pt x="98" y="354"/>
                  <a:pt x="97" y="347"/>
                </a:cubicBezTo>
                <a:cubicBezTo>
                  <a:pt x="96" y="340"/>
                  <a:pt x="82" y="320"/>
                  <a:pt x="86" y="317"/>
                </a:cubicBezTo>
                <a:cubicBezTo>
                  <a:pt x="90" y="314"/>
                  <a:pt x="110" y="328"/>
                  <a:pt x="122" y="328"/>
                </a:cubicBezTo>
                <a:cubicBezTo>
                  <a:pt x="134" y="328"/>
                  <a:pt x="160" y="323"/>
                  <a:pt x="160" y="317"/>
                </a:cubicBezTo>
                <a:cubicBezTo>
                  <a:pt x="160" y="311"/>
                  <a:pt x="131" y="295"/>
                  <a:pt x="124" y="289"/>
                </a:cubicBezTo>
                <a:cubicBezTo>
                  <a:pt x="117" y="283"/>
                  <a:pt x="123" y="282"/>
                  <a:pt x="115" y="278"/>
                </a:cubicBezTo>
                <a:cubicBezTo>
                  <a:pt x="107" y="274"/>
                  <a:pt x="81" y="279"/>
                  <a:pt x="77" y="263"/>
                </a:cubicBezTo>
                <a:cubicBezTo>
                  <a:pt x="73" y="247"/>
                  <a:pt x="88" y="208"/>
                  <a:pt x="89" y="184"/>
                </a:cubicBezTo>
                <a:cubicBezTo>
                  <a:pt x="90" y="160"/>
                  <a:pt x="84" y="130"/>
                  <a:pt x="83" y="116"/>
                </a:cubicBez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3871913" y="1781175"/>
            <a:ext cx="1003300" cy="982663"/>
          </a:xfrm>
          <a:custGeom>
            <a:avLst/>
            <a:gdLst>
              <a:gd name="T0" fmla="*/ 2147483647 w 632"/>
              <a:gd name="T1" fmla="*/ 2147483647 h 619"/>
              <a:gd name="T2" fmla="*/ 2147483647 w 632"/>
              <a:gd name="T3" fmla="*/ 2147483647 h 619"/>
              <a:gd name="T4" fmla="*/ 2147483647 w 632"/>
              <a:gd name="T5" fmla="*/ 2147483647 h 619"/>
              <a:gd name="T6" fmla="*/ 2147483647 w 632"/>
              <a:gd name="T7" fmla="*/ 2147483647 h 619"/>
              <a:gd name="T8" fmla="*/ 2147483647 w 632"/>
              <a:gd name="T9" fmla="*/ 2147483647 h 619"/>
              <a:gd name="T10" fmla="*/ 2147483647 w 632"/>
              <a:gd name="T11" fmla="*/ 2147483647 h 619"/>
              <a:gd name="T12" fmla="*/ 2147483647 w 632"/>
              <a:gd name="T13" fmla="*/ 2147483647 h 619"/>
              <a:gd name="T14" fmla="*/ 2147483647 w 632"/>
              <a:gd name="T15" fmla="*/ 2147483647 h 619"/>
              <a:gd name="T16" fmla="*/ 2147483647 w 632"/>
              <a:gd name="T17" fmla="*/ 2147483647 h 619"/>
              <a:gd name="T18" fmla="*/ 2147483647 w 632"/>
              <a:gd name="T19" fmla="*/ 2147483647 h 619"/>
              <a:gd name="T20" fmla="*/ 2147483647 w 632"/>
              <a:gd name="T21" fmla="*/ 2147483647 h 619"/>
              <a:gd name="T22" fmla="*/ 2147483647 w 632"/>
              <a:gd name="T23" fmla="*/ 2147483647 h 619"/>
              <a:gd name="T24" fmla="*/ 2147483647 w 632"/>
              <a:gd name="T25" fmla="*/ 2147483647 h 619"/>
              <a:gd name="T26" fmla="*/ 2147483647 w 632"/>
              <a:gd name="T27" fmla="*/ 2147483647 h 619"/>
              <a:gd name="T28" fmla="*/ 2147483647 w 632"/>
              <a:gd name="T29" fmla="*/ 2147483647 h 619"/>
              <a:gd name="T30" fmla="*/ 2147483647 w 632"/>
              <a:gd name="T31" fmla="*/ 2147483647 h 619"/>
              <a:gd name="T32" fmla="*/ 2147483647 w 632"/>
              <a:gd name="T33" fmla="*/ 2147483647 h 619"/>
              <a:gd name="T34" fmla="*/ 2147483647 w 632"/>
              <a:gd name="T35" fmla="*/ 0 h 619"/>
              <a:gd name="T36" fmla="*/ 2147483647 w 632"/>
              <a:gd name="T37" fmla="*/ 2147483647 h 619"/>
              <a:gd name="T38" fmla="*/ 2147483647 w 632"/>
              <a:gd name="T39" fmla="*/ 2147483647 h 619"/>
              <a:gd name="T40" fmla="*/ 2147483647 w 632"/>
              <a:gd name="T41" fmla="*/ 2147483647 h 619"/>
              <a:gd name="T42" fmla="*/ 2147483647 w 632"/>
              <a:gd name="T43" fmla="*/ 2147483647 h 619"/>
              <a:gd name="T44" fmla="*/ 2147483647 w 632"/>
              <a:gd name="T45" fmla="*/ 2147483647 h 619"/>
              <a:gd name="T46" fmla="*/ 2147483647 w 632"/>
              <a:gd name="T47" fmla="*/ 2147483647 h 619"/>
              <a:gd name="T48" fmla="*/ 2147483647 w 632"/>
              <a:gd name="T49" fmla="*/ 2147483647 h 619"/>
              <a:gd name="T50" fmla="*/ 2147483647 w 632"/>
              <a:gd name="T51" fmla="*/ 2147483647 h 619"/>
              <a:gd name="T52" fmla="*/ 2147483647 w 632"/>
              <a:gd name="T53" fmla="*/ 2147483647 h 619"/>
              <a:gd name="T54" fmla="*/ 2147483647 w 632"/>
              <a:gd name="T55" fmla="*/ 2147483647 h 619"/>
              <a:gd name="T56" fmla="*/ 2147483647 w 632"/>
              <a:gd name="T57" fmla="*/ 2147483647 h 619"/>
              <a:gd name="T58" fmla="*/ 2147483647 w 632"/>
              <a:gd name="T59" fmla="*/ 2147483647 h 619"/>
              <a:gd name="T60" fmla="*/ 2147483647 w 632"/>
              <a:gd name="T61" fmla="*/ 2147483647 h 619"/>
              <a:gd name="T62" fmla="*/ 2147483647 w 632"/>
              <a:gd name="T63" fmla="*/ 2147483647 h 619"/>
              <a:gd name="T64" fmla="*/ 2147483647 w 632"/>
              <a:gd name="T65" fmla="*/ 2147483647 h 619"/>
              <a:gd name="T66" fmla="*/ 2147483647 w 632"/>
              <a:gd name="T67" fmla="*/ 2147483647 h 619"/>
              <a:gd name="T68" fmla="*/ 2147483647 w 632"/>
              <a:gd name="T69" fmla="*/ 2147483647 h 619"/>
              <a:gd name="T70" fmla="*/ 2147483647 w 632"/>
              <a:gd name="T71" fmla="*/ 2147483647 h 619"/>
              <a:gd name="T72" fmla="*/ 2147483647 w 632"/>
              <a:gd name="T73" fmla="*/ 2147483647 h 619"/>
              <a:gd name="T74" fmla="*/ 2147483647 w 632"/>
              <a:gd name="T75" fmla="*/ 2147483647 h 619"/>
              <a:gd name="T76" fmla="*/ 2147483647 w 632"/>
              <a:gd name="T77" fmla="*/ 2147483647 h 619"/>
              <a:gd name="T78" fmla="*/ 2147483647 w 632"/>
              <a:gd name="T79" fmla="*/ 2147483647 h 619"/>
              <a:gd name="T80" fmla="*/ 2147483647 w 632"/>
              <a:gd name="T81" fmla="*/ 2147483647 h 619"/>
              <a:gd name="T82" fmla="*/ 2147483647 w 632"/>
              <a:gd name="T83" fmla="*/ 2147483647 h 619"/>
              <a:gd name="T84" fmla="*/ 2147483647 w 632"/>
              <a:gd name="T85" fmla="*/ 2147483647 h 619"/>
              <a:gd name="T86" fmla="*/ 2147483647 w 632"/>
              <a:gd name="T87" fmla="*/ 2147483647 h 619"/>
              <a:gd name="T88" fmla="*/ 2147483647 w 632"/>
              <a:gd name="T89" fmla="*/ 2147483647 h 619"/>
              <a:gd name="T90" fmla="*/ 2147483647 w 632"/>
              <a:gd name="T91" fmla="*/ 2147483647 h 619"/>
              <a:gd name="T92" fmla="*/ 2147483647 w 632"/>
              <a:gd name="T93" fmla="*/ 2147483647 h 619"/>
              <a:gd name="T94" fmla="*/ 2147483647 w 632"/>
              <a:gd name="T95" fmla="*/ 2147483647 h 619"/>
              <a:gd name="T96" fmla="*/ 2147483647 w 632"/>
              <a:gd name="T97" fmla="*/ 2147483647 h 619"/>
              <a:gd name="T98" fmla="*/ 0 w 632"/>
              <a:gd name="T99" fmla="*/ 2147483647 h 619"/>
              <a:gd name="T100" fmla="*/ 2147483647 w 632"/>
              <a:gd name="T101" fmla="*/ 2147483647 h 619"/>
              <a:gd name="T102" fmla="*/ 2147483647 w 632"/>
              <a:gd name="T103" fmla="*/ 2147483647 h 619"/>
              <a:gd name="T104" fmla="*/ 2147483647 w 632"/>
              <a:gd name="T105" fmla="*/ 2147483647 h 619"/>
              <a:gd name="T106" fmla="*/ 2147483647 w 632"/>
              <a:gd name="T107" fmla="*/ 2147483647 h 619"/>
              <a:gd name="T108" fmla="*/ 2147483647 w 632"/>
              <a:gd name="T109" fmla="*/ 2147483647 h 619"/>
              <a:gd name="T110" fmla="*/ 2147483647 w 632"/>
              <a:gd name="T111" fmla="*/ 2147483647 h 619"/>
              <a:gd name="T112" fmla="*/ 2147483647 w 632"/>
              <a:gd name="T113" fmla="*/ 2147483647 h 619"/>
              <a:gd name="T114" fmla="*/ 2147483647 w 632"/>
              <a:gd name="T115" fmla="*/ 2147483647 h 619"/>
              <a:gd name="T116" fmla="*/ 2147483647 w 632"/>
              <a:gd name="T117" fmla="*/ 2147483647 h 619"/>
              <a:gd name="T118" fmla="*/ 2147483647 w 632"/>
              <a:gd name="T119" fmla="*/ 2147483647 h 619"/>
              <a:gd name="T120" fmla="*/ 2147483647 w 632"/>
              <a:gd name="T121" fmla="*/ 2147483647 h 619"/>
              <a:gd name="T122" fmla="*/ 2147483647 w 632"/>
              <a:gd name="T123" fmla="*/ 2147483647 h 6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2"/>
              <a:gd name="T187" fmla="*/ 0 h 619"/>
              <a:gd name="T188" fmla="*/ 632 w 632"/>
              <a:gd name="T189" fmla="*/ 619 h 6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2" h="619">
                <a:moveTo>
                  <a:pt x="191" y="200"/>
                </a:moveTo>
                <a:cubicBezTo>
                  <a:pt x="198" y="188"/>
                  <a:pt x="224" y="178"/>
                  <a:pt x="233" y="174"/>
                </a:cubicBezTo>
                <a:cubicBezTo>
                  <a:pt x="242" y="170"/>
                  <a:pt x="243" y="177"/>
                  <a:pt x="248" y="177"/>
                </a:cubicBezTo>
                <a:cubicBezTo>
                  <a:pt x="253" y="177"/>
                  <a:pt x="260" y="173"/>
                  <a:pt x="266" y="174"/>
                </a:cubicBezTo>
                <a:cubicBezTo>
                  <a:pt x="272" y="175"/>
                  <a:pt x="281" y="181"/>
                  <a:pt x="285" y="186"/>
                </a:cubicBezTo>
                <a:cubicBezTo>
                  <a:pt x="289" y="191"/>
                  <a:pt x="292" y="192"/>
                  <a:pt x="293" y="207"/>
                </a:cubicBezTo>
                <a:cubicBezTo>
                  <a:pt x="294" y="222"/>
                  <a:pt x="283" y="264"/>
                  <a:pt x="290" y="278"/>
                </a:cubicBezTo>
                <a:cubicBezTo>
                  <a:pt x="297" y="292"/>
                  <a:pt x="325" y="295"/>
                  <a:pt x="336" y="290"/>
                </a:cubicBezTo>
                <a:cubicBezTo>
                  <a:pt x="347" y="285"/>
                  <a:pt x="354" y="263"/>
                  <a:pt x="354" y="248"/>
                </a:cubicBezTo>
                <a:cubicBezTo>
                  <a:pt x="354" y="233"/>
                  <a:pt x="344" y="213"/>
                  <a:pt x="339" y="201"/>
                </a:cubicBezTo>
                <a:cubicBezTo>
                  <a:pt x="334" y="189"/>
                  <a:pt x="324" y="184"/>
                  <a:pt x="324" y="177"/>
                </a:cubicBezTo>
                <a:cubicBezTo>
                  <a:pt x="324" y="170"/>
                  <a:pt x="336" y="159"/>
                  <a:pt x="342" y="158"/>
                </a:cubicBezTo>
                <a:cubicBezTo>
                  <a:pt x="348" y="157"/>
                  <a:pt x="354" y="169"/>
                  <a:pt x="359" y="168"/>
                </a:cubicBezTo>
                <a:cubicBezTo>
                  <a:pt x="364" y="167"/>
                  <a:pt x="370" y="158"/>
                  <a:pt x="371" y="150"/>
                </a:cubicBezTo>
                <a:cubicBezTo>
                  <a:pt x="372" y="142"/>
                  <a:pt x="361" y="136"/>
                  <a:pt x="363" y="122"/>
                </a:cubicBezTo>
                <a:cubicBezTo>
                  <a:pt x="365" y="108"/>
                  <a:pt x="382" y="76"/>
                  <a:pt x="384" y="63"/>
                </a:cubicBezTo>
                <a:cubicBezTo>
                  <a:pt x="386" y="50"/>
                  <a:pt x="378" y="54"/>
                  <a:pt x="377" y="44"/>
                </a:cubicBezTo>
                <a:cubicBezTo>
                  <a:pt x="376" y="34"/>
                  <a:pt x="363" y="0"/>
                  <a:pt x="378" y="0"/>
                </a:cubicBezTo>
                <a:lnTo>
                  <a:pt x="465" y="41"/>
                </a:lnTo>
                <a:cubicBezTo>
                  <a:pt x="485" y="53"/>
                  <a:pt x="492" y="65"/>
                  <a:pt x="497" y="72"/>
                </a:cubicBezTo>
                <a:cubicBezTo>
                  <a:pt x="502" y="79"/>
                  <a:pt x="488" y="79"/>
                  <a:pt x="494" y="84"/>
                </a:cubicBezTo>
                <a:cubicBezTo>
                  <a:pt x="500" y="89"/>
                  <a:pt x="524" y="99"/>
                  <a:pt x="534" y="101"/>
                </a:cubicBezTo>
                <a:cubicBezTo>
                  <a:pt x="544" y="103"/>
                  <a:pt x="546" y="94"/>
                  <a:pt x="552" y="95"/>
                </a:cubicBezTo>
                <a:cubicBezTo>
                  <a:pt x="558" y="96"/>
                  <a:pt x="565" y="102"/>
                  <a:pt x="572" y="105"/>
                </a:cubicBezTo>
                <a:cubicBezTo>
                  <a:pt x="579" y="108"/>
                  <a:pt x="591" y="107"/>
                  <a:pt x="593" y="114"/>
                </a:cubicBezTo>
                <a:cubicBezTo>
                  <a:pt x="595" y="121"/>
                  <a:pt x="589" y="137"/>
                  <a:pt x="582" y="146"/>
                </a:cubicBezTo>
                <a:cubicBezTo>
                  <a:pt x="575" y="155"/>
                  <a:pt x="552" y="165"/>
                  <a:pt x="548" y="170"/>
                </a:cubicBezTo>
                <a:cubicBezTo>
                  <a:pt x="544" y="175"/>
                  <a:pt x="555" y="174"/>
                  <a:pt x="557" y="179"/>
                </a:cubicBezTo>
                <a:lnTo>
                  <a:pt x="558" y="198"/>
                </a:lnTo>
                <a:cubicBezTo>
                  <a:pt x="559" y="208"/>
                  <a:pt x="562" y="219"/>
                  <a:pt x="561" y="240"/>
                </a:cubicBezTo>
                <a:cubicBezTo>
                  <a:pt x="560" y="261"/>
                  <a:pt x="548" y="309"/>
                  <a:pt x="552" y="326"/>
                </a:cubicBezTo>
                <a:cubicBezTo>
                  <a:pt x="556" y="343"/>
                  <a:pt x="576" y="336"/>
                  <a:pt x="585" y="341"/>
                </a:cubicBezTo>
                <a:cubicBezTo>
                  <a:pt x="594" y="346"/>
                  <a:pt x="598" y="351"/>
                  <a:pt x="605" y="357"/>
                </a:cubicBezTo>
                <a:cubicBezTo>
                  <a:pt x="612" y="363"/>
                  <a:pt x="632" y="373"/>
                  <a:pt x="630" y="378"/>
                </a:cubicBezTo>
                <a:cubicBezTo>
                  <a:pt x="628" y="383"/>
                  <a:pt x="602" y="390"/>
                  <a:pt x="590" y="390"/>
                </a:cubicBezTo>
                <a:cubicBezTo>
                  <a:pt x="578" y="390"/>
                  <a:pt x="561" y="377"/>
                  <a:pt x="558" y="380"/>
                </a:cubicBezTo>
                <a:cubicBezTo>
                  <a:pt x="555" y="383"/>
                  <a:pt x="568" y="395"/>
                  <a:pt x="569" y="407"/>
                </a:cubicBezTo>
                <a:lnTo>
                  <a:pt x="563" y="450"/>
                </a:lnTo>
                <a:lnTo>
                  <a:pt x="519" y="530"/>
                </a:lnTo>
                <a:cubicBezTo>
                  <a:pt x="506" y="542"/>
                  <a:pt x="489" y="534"/>
                  <a:pt x="483" y="525"/>
                </a:cubicBezTo>
                <a:cubicBezTo>
                  <a:pt x="477" y="516"/>
                  <a:pt x="483" y="482"/>
                  <a:pt x="480" y="474"/>
                </a:cubicBezTo>
                <a:lnTo>
                  <a:pt x="465" y="476"/>
                </a:lnTo>
                <a:lnTo>
                  <a:pt x="453" y="501"/>
                </a:lnTo>
                <a:cubicBezTo>
                  <a:pt x="448" y="504"/>
                  <a:pt x="446" y="492"/>
                  <a:pt x="432" y="495"/>
                </a:cubicBezTo>
                <a:cubicBezTo>
                  <a:pt x="418" y="498"/>
                  <a:pt x="384" y="517"/>
                  <a:pt x="366" y="522"/>
                </a:cubicBezTo>
                <a:cubicBezTo>
                  <a:pt x="348" y="527"/>
                  <a:pt x="352" y="520"/>
                  <a:pt x="326" y="527"/>
                </a:cubicBezTo>
                <a:cubicBezTo>
                  <a:pt x="300" y="534"/>
                  <a:pt x="227" y="561"/>
                  <a:pt x="209" y="563"/>
                </a:cubicBezTo>
                <a:lnTo>
                  <a:pt x="219" y="539"/>
                </a:lnTo>
                <a:cubicBezTo>
                  <a:pt x="191" y="547"/>
                  <a:pt x="74" y="605"/>
                  <a:pt x="38" y="612"/>
                </a:cubicBezTo>
                <a:cubicBezTo>
                  <a:pt x="2" y="619"/>
                  <a:pt x="0" y="595"/>
                  <a:pt x="0" y="584"/>
                </a:cubicBezTo>
                <a:cubicBezTo>
                  <a:pt x="0" y="573"/>
                  <a:pt x="32" y="564"/>
                  <a:pt x="38" y="543"/>
                </a:cubicBezTo>
                <a:cubicBezTo>
                  <a:pt x="44" y="522"/>
                  <a:pt x="30" y="472"/>
                  <a:pt x="38" y="455"/>
                </a:cubicBezTo>
                <a:cubicBezTo>
                  <a:pt x="46" y="438"/>
                  <a:pt x="68" y="453"/>
                  <a:pt x="87" y="443"/>
                </a:cubicBezTo>
                <a:cubicBezTo>
                  <a:pt x="106" y="433"/>
                  <a:pt x="148" y="405"/>
                  <a:pt x="155" y="392"/>
                </a:cubicBezTo>
                <a:cubicBezTo>
                  <a:pt x="162" y="379"/>
                  <a:pt x="136" y="376"/>
                  <a:pt x="131" y="366"/>
                </a:cubicBezTo>
                <a:cubicBezTo>
                  <a:pt x="126" y="356"/>
                  <a:pt x="122" y="337"/>
                  <a:pt x="123" y="330"/>
                </a:cubicBezTo>
                <a:cubicBezTo>
                  <a:pt x="124" y="323"/>
                  <a:pt x="129" y="325"/>
                  <a:pt x="138" y="324"/>
                </a:cubicBezTo>
                <a:cubicBezTo>
                  <a:pt x="147" y="323"/>
                  <a:pt x="170" y="328"/>
                  <a:pt x="176" y="323"/>
                </a:cubicBezTo>
                <a:cubicBezTo>
                  <a:pt x="182" y="318"/>
                  <a:pt x="173" y="304"/>
                  <a:pt x="174" y="297"/>
                </a:cubicBezTo>
                <a:cubicBezTo>
                  <a:pt x="175" y="290"/>
                  <a:pt x="179" y="287"/>
                  <a:pt x="183" y="278"/>
                </a:cubicBezTo>
                <a:cubicBezTo>
                  <a:pt x="187" y="269"/>
                  <a:pt x="199" y="258"/>
                  <a:pt x="200" y="245"/>
                </a:cubicBezTo>
                <a:cubicBezTo>
                  <a:pt x="201" y="232"/>
                  <a:pt x="193" y="209"/>
                  <a:pt x="191" y="200"/>
                </a:cubicBezTo>
                <a:close/>
              </a:path>
            </a:pathLst>
          </a:custGeom>
          <a:solidFill>
            <a:srgbClr val="00FF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3894138" y="2636838"/>
            <a:ext cx="1008062" cy="1276350"/>
          </a:xfrm>
          <a:custGeom>
            <a:avLst/>
            <a:gdLst>
              <a:gd name="T0" fmla="*/ 2147483647 w 635"/>
              <a:gd name="T1" fmla="*/ 2147483647 h 804"/>
              <a:gd name="T2" fmla="*/ 2147483647 w 635"/>
              <a:gd name="T3" fmla="*/ 2147483647 h 804"/>
              <a:gd name="T4" fmla="*/ 2147483647 w 635"/>
              <a:gd name="T5" fmla="*/ 2147483647 h 804"/>
              <a:gd name="T6" fmla="*/ 2147483647 w 635"/>
              <a:gd name="T7" fmla="*/ 2147483647 h 804"/>
              <a:gd name="T8" fmla="*/ 2147483647 w 635"/>
              <a:gd name="T9" fmla="*/ 0 h 804"/>
              <a:gd name="T10" fmla="*/ 2147483647 w 635"/>
              <a:gd name="T11" fmla="*/ 2147483647 h 804"/>
              <a:gd name="T12" fmla="*/ 2147483647 w 635"/>
              <a:gd name="T13" fmla="*/ 2147483647 h 804"/>
              <a:gd name="T14" fmla="*/ 2147483647 w 635"/>
              <a:gd name="T15" fmla="*/ 2147483647 h 804"/>
              <a:gd name="T16" fmla="*/ 2147483647 w 635"/>
              <a:gd name="T17" fmla="*/ 2147483647 h 804"/>
              <a:gd name="T18" fmla="*/ 2147483647 w 635"/>
              <a:gd name="T19" fmla="*/ 2147483647 h 804"/>
              <a:gd name="T20" fmla="*/ 2147483647 w 635"/>
              <a:gd name="T21" fmla="*/ 2147483647 h 804"/>
              <a:gd name="T22" fmla="*/ 2147483647 w 635"/>
              <a:gd name="T23" fmla="*/ 2147483647 h 804"/>
              <a:gd name="T24" fmla="*/ 2147483647 w 635"/>
              <a:gd name="T25" fmla="*/ 2147483647 h 804"/>
              <a:gd name="T26" fmla="*/ 2147483647 w 635"/>
              <a:gd name="T27" fmla="*/ 2147483647 h 804"/>
              <a:gd name="T28" fmla="*/ 2147483647 w 635"/>
              <a:gd name="T29" fmla="*/ 2147483647 h 804"/>
              <a:gd name="T30" fmla="*/ 2147483647 w 635"/>
              <a:gd name="T31" fmla="*/ 2147483647 h 804"/>
              <a:gd name="T32" fmla="*/ 2147483647 w 635"/>
              <a:gd name="T33" fmla="*/ 2147483647 h 804"/>
              <a:gd name="T34" fmla="*/ 2147483647 w 635"/>
              <a:gd name="T35" fmla="*/ 2147483647 h 804"/>
              <a:gd name="T36" fmla="*/ 2147483647 w 635"/>
              <a:gd name="T37" fmla="*/ 2147483647 h 804"/>
              <a:gd name="T38" fmla="*/ 2147483647 w 635"/>
              <a:gd name="T39" fmla="*/ 2147483647 h 804"/>
              <a:gd name="T40" fmla="*/ 2147483647 w 635"/>
              <a:gd name="T41" fmla="*/ 2147483647 h 804"/>
              <a:gd name="T42" fmla="*/ 2147483647 w 635"/>
              <a:gd name="T43" fmla="*/ 2147483647 h 804"/>
              <a:gd name="T44" fmla="*/ 2147483647 w 635"/>
              <a:gd name="T45" fmla="*/ 2147483647 h 804"/>
              <a:gd name="T46" fmla="*/ 2147483647 w 635"/>
              <a:gd name="T47" fmla="*/ 2147483647 h 804"/>
              <a:gd name="T48" fmla="*/ 2147483647 w 635"/>
              <a:gd name="T49" fmla="*/ 2147483647 h 804"/>
              <a:gd name="T50" fmla="*/ 2147483647 w 635"/>
              <a:gd name="T51" fmla="*/ 2147483647 h 804"/>
              <a:gd name="T52" fmla="*/ 2147483647 w 635"/>
              <a:gd name="T53" fmla="*/ 2147483647 h 804"/>
              <a:gd name="T54" fmla="*/ 2147483647 w 635"/>
              <a:gd name="T55" fmla="*/ 2147483647 h 804"/>
              <a:gd name="T56" fmla="*/ 2147483647 w 635"/>
              <a:gd name="T57" fmla="*/ 2147483647 h 804"/>
              <a:gd name="T58" fmla="*/ 2147483647 w 635"/>
              <a:gd name="T59" fmla="*/ 2147483647 h 804"/>
              <a:gd name="T60" fmla="*/ 2147483647 w 635"/>
              <a:gd name="T61" fmla="*/ 2147483647 h 804"/>
              <a:gd name="T62" fmla="*/ 2147483647 w 635"/>
              <a:gd name="T63" fmla="*/ 2147483647 h 804"/>
              <a:gd name="T64" fmla="*/ 2147483647 w 635"/>
              <a:gd name="T65" fmla="*/ 2147483647 h 804"/>
              <a:gd name="T66" fmla="*/ 2147483647 w 635"/>
              <a:gd name="T67" fmla="*/ 2147483647 h 804"/>
              <a:gd name="T68" fmla="*/ 2147483647 w 635"/>
              <a:gd name="T69" fmla="*/ 2147483647 h 804"/>
              <a:gd name="T70" fmla="*/ 2147483647 w 635"/>
              <a:gd name="T71" fmla="*/ 2147483647 h 804"/>
              <a:gd name="T72" fmla="*/ 2147483647 w 635"/>
              <a:gd name="T73" fmla="*/ 2147483647 h 804"/>
              <a:gd name="T74" fmla="*/ 2147483647 w 635"/>
              <a:gd name="T75" fmla="*/ 2147483647 h 804"/>
              <a:gd name="T76" fmla="*/ 2147483647 w 635"/>
              <a:gd name="T77" fmla="*/ 2147483647 h 804"/>
              <a:gd name="T78" fmla="*/ 2147483647 w 635"/>
              <a:gd name="T79" fmla="*/ 2147483647 h 804"/>
              <a:gd name="T80" fmla="*/ 2147483647 w 635"/>
              <a:gd name="T81" fmla="*/ 2147483647 h 804"/>
              <a:gd name="T82" fmla="*/ 2147483647 w 635"/>
              <a:gd name="T83" fmla="*/ 2147483647 h 804"/>
              <a:gd name="T84" fmla="*/ 2147483647 w 635"/>
              <a:gd name="T85" fmla="*/ 2147483647 h 804"/>
              <a:gd name="T86" fmla="*/ 2147483647 w 635"/>
              <a:gd name="T87" fmla="*/ 2147483647 h 804"/>
              <a:gd name="T88" fmla="*/ 2147483647 w 635"/>
              <a:gd name="T89" fmla="*/ 2147483647 h 804"/>
              <a:gd name="T90" fmla="*/ 2147483647 w 635"/>
              <a:gd name="T91" fmla="*/ 2147483647 h 804"/>
              <a:gd name="T92" fmla="*/ 2147483647 w 635"/>
              <a:gd name="T93" fmla="*/ 2147483647 h 804"/>
              <a:gd name="T94" fmla="*/ 2147483647 w 635"/>
              <a:gd name="T95" fmla="*/ 2147483647 h 804"/>
              <a:gd name="T96" fmla="*/ 2147483647 w 635"/>
              <a:gd name="T97" fmla="*/ 2147483647 h 804"/>
              <a:gd name="T98" fmla="*/ 2147483647 w 635"/>
              <a:gd name="T99" fmla="*/ 2147483647 h 804"/>
              <a:gd name="T100" fmla="*/ 2147483647 w 635"/>
              <a:gd name="T101" fmla="*/ 2147483647 h 804"/>
              <a:gd name="T102" fmla="*/ 2147483647 w 635"/>
              <a:gd name="T103" fmla="*/ 2147483647 h 804"/>
              <a:gd name="T104" fmla="*/ 2147483647 w 635"/>
              <a:gd name="T105" fmla="*/ 2147483647 h 804"/>
              <a:gd name="T106" fmla="*/ 2147483647 w 635"/>
              <a:gd name="T107" fmla="*/ 2147483647 h 804"/>
              <a:gd name="T108" fmla="*/ 2147483647 w 635"/>
              <a:gd name="T109" fmla="*/ 2147483647 h 804"/>
              <a:gd name="T110" fmla="*/ 2147483647 w 635"/>
              <a:gd name="T111" fmla="*/ 2147483647 h 804"/>
              <a:gd name="T112" fmla="*/ 2147483647 w 635"/>
              <a:gd name="T113" fmla="*/ 2147483647 h 804"/>
              <a:gd name="T114" fmla="*/ 2147483647 w 635"/>
              <a:gd name="T115" fmla="*/ 2147483647 h 804"/>
              <a:gd name="T116" fmla="*/ 2147483647 w 635"/>
              <a:gd name="T117" fmla="*/ 2147483647 h 804"/>
              <a:gd name="T118" fmla="*/ 2147483647 w 635"/>
              <a:gd name="T119" fmla="*/ 2147483647 h 804"/>
              <a:gd name="T120" fmla="*/ 2147483647 w 635"/>
              <a:gd name="T121" fmla="*/ 2147483647 h 8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35"/>
              <a:gd name="T184" fmla="*/ 0 h 804"/>
              <a:gd name="T185" fmla="*/ 635 w 635"/>
              <a:gd name="T186" fmla="*/ 804 h 8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35" h="804">
                <a:moveTo>
                  <a:pt x="28" y="76"/>
                </a:moveTo>
                <a:lnTo>
                  <a:pt x="52" y="66"/>
                </a:lnTo>
                <a:cubicBezTo>
                  <a:pt x="63" y="62"/>
                  <a:pt x="72" y="59"/>
                  <a:pt x="96" y="49"/>
                </a:cubicBezTo>
                <a:cubicBezTo>
                  <a:pt x="120" y="39"/>
                  <a:pt x="174" y="14"/>
                  <a:pt x="193" y="6"/>
                </a:cubicBezTo>
                <a:lnTo>
                  <a:pt x="208" y="0"/>
                </a:lnTo>
                <a:cubicBezTo>
                  <a:pt x="203" y="30"/>
                  <a:pt x="169" y="152"/>
                  <a:pt x="163" y="184"/>
                </a:cubicBezTo>
                <a:lnTo>
                  <a:pt x="172" y="195"/>
                </a:lnTo>
                <a:cubicBezTo>
                  <a:pt x="177" y="199"/>
                  <a:pt x="185" y="205"/>
                  <a:pt x="190" y="207"/>
                </a:cubicBezTo>
                <a:cubicBezTo>
                  <a:pt x="195" y="209"/>
                  <a:pt x="199" y="203"/>
                  <a:pt x="204" y="207"/>
                </a:cubicBezTo>
                <a:cubicBezTo>
                  <a:pt x="209" y="211"/>
                  <a:pt x="215" y="225"/>
                  <a:pt x="219" y="231"/>
                </a:cubicBezTo>
                <a:cubicBezTo>
                  <a:pt x="223" y="237"/>
                  <a:pt x="230" y="237"/>
                  <a:pt x="229" y="241"/>
                </a:cubicBezTo>
                <a:cubicBezTo>
                  <a:pt x="228" y="245"/>
                  <a:pt x="216" y="249"/>
                  <a:pt x="213" y="253"/>
                </a:cubicBezTo>
                <a:cubicBezTo>
                  <a:pt x="210" y="257"/>
                  <a:pt x="209" y="259"/>
                  <a:pt x="211" y="264"/>
                </a:cubicBezTo>
                <a:cubicBezTo>
                  <a:pt x="213" y="269"/>
                  <a:pt x="224" y="274"/>
                  <a:pt x="223" y="285"/>
                </a:cubicBezTo>
                <a:cubicBezTo>
                  <a:pt x="222" y="296"/>
                  <a:pt x="206" y="319"/>
                  <a:pt x="205" y="333"/>
                </a:cubicBezTo>
                <a:cubicBezTo>
                  <a:pt x="204" y="347"/>
                  <a:pt x="195" y="337"/>
                  <a:pt x="217" y="367"/>
                </a:cubicBezTo>
                <a:cubicBezTo>
                  <a:pt x="239" y="397"/>
                  <a:pt x="317" y="470"/>
                  <a:pt x="334" y="514"/>
                </a:cubicBezTo>
                <a:cubicBezTo>
                  <a:pt x="351" y="558"/>
                  <a:pt x="319" y="610"/>
                  <a:pt x="318" y="631"/>
                </a:cubicBezTo>
                <a:lnTo>
                  <a:pt x="325" y="643"/>
                </a:lnTo>
                <a:cubicBezTo>
                  <a:pt x="331" y="650"/>
                  <a:pt x="343" y="675"/>
                  <a:pt x="354" y="675"/>
                </a:cubicBezTo>
                <a:cubicBezTo>
                  <a:pt x="365" y="675"/>
                  <a:pt x="382" y="648"/>
                  <a:pt x="393" y="643"/>
                </a:cubicBezTo>
                <a:cubicBezTo>
                  <a:pt x="404" y="638"/>
                  <a:pt x="410" y="640"/>
                  <a:pt x="421" y="645"/>
                </a:cubicBezTo>
                <a:cubicBezTo>
                  <a:pt x="432" y="650"/>
                  <a:pt x="444" y="674"/>
                  <a:pt x="459" y="672"/>
                </a:cubicBezTo>
                <a:cubicBezTo>
                  <a:pt x="474" y="670"/>
                  <a:pt x="501" y="636"/>
                  <a:pt x="514" y="631"/>
                </a:cubicBezTo>
                <a:cubicBezTo>
                  <a:pt x="527" y="626"/>
                  <a:pt x="523" y="642"/>
                  <a:pt x="535" y="642"/>
                </a:cubicBezTo>
                <a:cubicBezTo>
                  <a:pt x="547" y="642"/>
                  <a:pt x="573" y="625"/>
                  <a:pt x="589" y="630"/>
                </a:cubicBezTo>
                <a:cubicBezTo>
                  <a:pt x="605" y="635"/>
                  <a:pt x="633" y="656"/>
                  <a:pt x="634" y="675"/>
                </a:cubicBezTo>
                <a:cubicBezTo>
                  <a:pt x="635" y="694"/>
                  <a:pt x="601" y="723"/>
                  <a:pt x="592" y="742"/>
                </a:cubicBezTo>
                <a:cubicBezTo>
                  <a:pt x="583" y="761"/>
                  <a:pt x="589" y="782"/>
                  <a:pt x="582" y="792"/>
                </a:cubicBezTo>
                <a:cubicBezTo>
                  <a:pt x="575" y="802"/>
                  <a:pt x="562" y="804"/>
                  <a:pt x="549" y="804"/>
                </a:cubicBezTo>
                <a:cubicBezTo>
                  <a:pt x="536" y="804"/>
                  <a:pt x="513" y="797"/>
                  <a:pt x="502" y="793"/>
                </a:cubicBezTo>
                <a:cubicBezTo>
                  <a:pt x="491" y="789"/>
                  <a:pt x="493" y="782"/>
                  <a:pt x="480" y="778"/>
                </a:cubicBezTo>
                <a:cubicBezTo>
                  <a:pt x="467" y="774"/>
                  <a:pt x="438" y="766"/>
                  <a:pt x="424" y="768"/>
                </a:cubicBezTo>
                <a:cubicBezTo>
                  <a:pt x="410" y="770"/>
                  <a:pt x="404" y="787"/>
                  <a:pt x="394" y="790"/>
                </a:cubicBezTo>
                <a:cubicBezTo>
                  <a:pt x="384" y="793"/>
                  <a:pt x="366" y="790"/>
                  <a:pt x="363" y="783"/>
                </a:cubicBezTo>
                <a:cubicBezTo>
                  <a:pt x="360" y="776"/>
                  <a:pt x="376" y="758"/>
                  <a:pt x="376" y="750"/>
                </a:cubicBezTo>
                <a:cubicBezTo>
                  <a:pt x="376" y="742"/>
                  <a:pt x="370" y="736"/>
                  <a:pt x="363" y="735"/>
                </a:cubicBezTo>
                <a:cubicBezTo>
                  <a:pt x="356" y="734"/>
                  <a:pt x="340" y="745"/>
                  <a:pt x="334" y="742"/>
                </a:cubicBezTo>
                <a:cubicBezTo>
                  <a:pt x="328" y="739"/>
                  <a:pt x="333" y="727"/>
                  <a:pt x="324" y="717"/>
                </a:cubicBezTo>
                <a:cubicBezTo>
                  <a:pt x="315" y="707"/>
                  <a:pt x="285" y="696"/>
                  <a:pt x="280" y="684"/>
                </a:cubicBezTo>
                <a:cubicBezTo>
                  <a:pt x="275" y="672"/>
                  <a:pt x="294" y="652"/>
                  <a:pt x="292" y="642"/>
                </a:cubicBezTo>
                <a:cubicBezTo>
                  <a:pt x="290" y="632"/>
                  <a:pt x="276" y="628"/>
                  <a:pt x="268" y="624"/>
                </a:cubicBezTo>
                <a:cubicBezTo>
                  <a:pt x="260" y="620"/>
                  <a:pt x="252" y="621"/>
                  <a:pt x="243" y="616"/>
                </a:cubicBezTo>
                <a:cubicBezTo>
                  <a:pt x="234" y="611"/>
                  <a:pt x="227" y="594"/>
                  <a:pt x="216" y="592"/>
                </a:cubicBezTo>
                <a:cubicBezTo>
                  <a:pt x="205" y="590"/>
                  <a:pt x="193" y="606"/>
                  <a:pt x="178" y="606"/>
                </a:cubicBezTo>
                <a:cubicBezTo>
                  <a:pt x="163" y="606"/>
                  <a:pt x="140" y="599"/>
                  <a:pt x="126" y="594"/>
                </a:cubicBezTo>
                <a:cubicBezTo>
                  <a:pt x="112" y="589"/>
                  <a:pt x="97" y="596"/>
                  <a:pt x="93" y="573"/>
                </a:cubicBezTo>
                <a:cubicBezTo>
                  <a:pt x="89" y="550"/>
                  <a:pt x="94" y="479"/>
                  <a:pt x="100" y="456"/>
                </a:cubicBezTo>
                <a:cubicBezTo>
                  <a:pt x="106" y="433"/>
                  <a:pt x="124" y="444"/>
                  <a:pt x="130" y="433"/>
                </a:cubicBezTo>
                <a:cubicBezTo>
                  <a:pt x="136" y="422"/>
                  <a:pt x="133" y="396"/>
                  <a:pt x="138" y="388"/>
                </a:cubicBezTo>
                <a:cubicBezTo>
                  <a:pt x="143" y="380"/>
                  <a:pt x="154" y="389"/>
                  <a:pt x="159" y="385"/>
                </a:cubicBezTo>
                <a:cubicBezTo>
                  <a:pt x="164" y="381"/>
                  <a:pt x="164" y="372"/>
                  <a:pt x="169" y="366"/>
                </a:cubicBezTo>
                <a:cubicBezTo>
                  <a:pt x="174" y="360"/>
                  <a:pt x="188" y="356"/>
                  <a:pt x="187" y="349"/>
                </a:cubicBezTo>
                <a:cubicBezTo>
                  <a:pt x="186" y="342"/>
                  <a:pt x="175" y="329"/>
                  <a:pt x="163" y="324"/>
                </a:cubicBezTo>
                <a:cubicBezTo>
                  <a:pt x="151" y="319"/>
                  <a:pt x="128" y="319"/>
                  <a:pt x="115" y="318"/>
                </a:cubicBezTo>
                <a:cubicBezTo>
                  <a:pt x="102" y="317"/>
                  <a:pt x="96" y="322"/>
                  <a:pt x="84" y="319"/>
                </a:cubicBezTo>
                <a:cubicBezTo>
                  <a:pt x="72" y="316"/>
                  <a:pt x="55" y="305"/>
                  <a:pt x="43" y="297"/>
                </a:cubicBezTo>
                <a:cubicBezTo>
                  <a:pt x="31" y="289"/>
                  <a:pt x="13" y="281"/>
                  <a:pt x="12" y="270"/>
                </a:cubicBezTo>
                <a:cubicBezTo>
                  <a:pt x="11" y="259"/>
                  <a:pt x="39" y="246"/>
                  <a:pt x="37" y="229"/>
                </a:cubicBezTo>
                <a:cubicBezTo>
                  <a:pt x="35" y="212"/>
                  <a:pt x="2" y="191"/>
                  <a:pt x="1" y="166"/>
                </a:cubicBezTo>
                <a:cubicBezTo>
                  <a:pt x="0" y="141"/>
                  <a:pt x="19" y="94"/>
                  <a:pt x="28" y="76"/>
                </a:cubicBezTo>
                <a:close/>
              </a:path>
            </a:pathLst>
          </a:custGeom>
          <a:solidFill>
            <a:srgbClr val="FF66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4814888" y="3657600"/>
            <a:ext cx="630237" cy="325438"/>
          </a:xfrm>
          <a:custGeom>
            <a:avLst/>
            <a:gdLst>
              <a:gd name="T0" fmla="*/ 2147483647 w 397"/>
              <a:gd name="T1" fmla="*/ 2147483647 h 205"/>
              <a:gd name="T2" fmla="*/ 2147483647 w 397"/>
              <a:gd name="T3" fmla="*/ 2147483647 h 205"/>
              <a:gd name="T4" fmla="*/ 2147483647 w 397"/>
              <a:gd name="T5" fmla="*/ 2147483647 h 205"/>
              <a:gd name="T6" fmla="*/ 2147483647 w 397"/>
              <a:gd name="T7" fmla="*/ 2147483647 h 205"/>
              <a:gd name="T8" fmla="*/ 2147483647 w 397"/>
              <a:gd name="T9" fmla="*/ 2147483647 h 205"/>
              <a:gd name="T10" fmla="*/ 2147483647 w 397"/>
              <a:gd name="T11" fmla="*/ 2147483647 h 205"/>
              <a:gd name="T12" fmla="*/ 2147483647 w 397"/>
              <a:gd name="T13" fmla="*/ 2147483647 h 205"/>
              <a:gd name="T14" fmla="*/ 2147483647 w 397"/>
              <a:gd name="T15" fmla="*/ 2147483647 h 205"/>
              <a:gd name="T16" fmla="*/ 2147483647 w 397"/>
              <a:gd name="T17" fmla="*/ 2147483647 h 205"/>
              <a:gd name="T18" fmla="*/ 2147483647 w 397"/>
              <a:gd name="T19" fmla="*/ 2147483647 h 205"/>
              <a:gd name="T20" fmla="*/ 2147483647 w 397"/>
              <a:gd name="T21" fmla="*/ 2147483647 h 205"/>
              <a:gd name="T22" fmla="*/ 2147483647 w 397"/>
              <a:gd name="T23" fmla="*/ 2147483647 h 205"/>
              <a:gd name="T24" fmla="*/ 2147483647 w 397"/>
              <a:gd name="T25" fmla="*/ 2147483647 h 205"/>
              <a:gd name="T26" fmla="*/ 2147483647 w 397"/>
              <a:gd name="T27" fmla="*/ 2147483647 h 205"/>
              <a:gd name="T28" fmla="*/ 2147483647 w 397"/>
              <a:gd name="T29" fmla="*/ 2147483647 h 205"/>
              <a:gd name="T30" fmla="*/ 2147483647 w 397"/>
              <a:gd name="T31" fmla="*/ 2147483647 h 205"/>
              <a:gd name="T32" fmla="*/ 2147483647 w 397"/>
              <a:gd name="T33" fmla="*/ 2147483647 h 205"/>
              <a:gd name="T34" fmla="*/ 2147483647 w 397"/>
              <a:gd name="T35" fmla="*/ 2147483647 h 205"/>
              <a:gd name="T36" fmla="*/ 2147483647 w 397"/>
              <a:gd name="T37" fmla="*/ 2147483647 h 205"/>
              <a:gd name="T38" fmla="*/ 2147483647 w 397"/>
              <a:gd name="T39" fmla="*/ 2147483647 h 205"/>
              <a:gd name="T40" fmla="*/ 2147483647 w 397"/>
              <a:gd name="T41" fmla="*/ 2147483647 h 205"/>
              <a:gd name="T42" fmla="*/ 2147483647 w 397"/>
              <a:gd name="T43" fmla="*/ 2147483647 h 205"/>
              <a:gd name="T44" fmla="*/ 2147483647 w 397"/>
              <a:gd name="T45" fmla="*/ 2147483647 h 205"/>
              <a:gd name="T46" fmla="*/ 2147483647 w 397"/>
              <a:gd name="T47" fmla="*/ 2147483647 h 2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7"/>
              <a:gd name="T73" fmla="*/ 0 h 205"/>
              <a:gd name="T74" fmla="*/ 397 w 397"/>
              <a:gd name="T75" fmla="*/ 205 h 20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7" h="205">
                <a:moveTo>
                  <a:pt x="5" y="153"/>
                </a:moveTo>
                <a:cubicBezTo>
                  <a:pt x="0" y="146"/>
                  <a:pt x="9" y="137"/>
                  <a:pt x="15" y="134"/>
                </a:cubicBezTo>
                <a:cubicBezTo>
                  <a:pt x="21" y="131"/>
                  <a:pt x="31" y="136"/>
                  <a:pt x="39" y="135"/>
                </a:cubicBezTo>
                <a:lnTo>
                  <a:pt x="62" y="129"/>
                </a:lnTo>
                <a:cubicBezTo>
                  <a:pt x="88" y="128"/>
                  <a:pt x="174" y="132"/>
                  <a:pt x="198" y="128"/>
                </a:cubicBezTo>
                <a:cubicBezTo>
                  <a:pt x="222" y="124"/>
                  <a:pt x="207" y="109"/>
                  <a:pt x="207" y="102"/>
                </a:cubicBezTo>
                <a:cubicBezTo>
                  <a:pt x="207" y="95"/>
                  <a:pt x="198" y="99"/>
                  <a:pt x="197" y="87"/>
                </a:cubicBezTo>
                <a:cubicBezTo>
                  <a:pt x="196" y="75"/>
                  <a:pt x="189" y="41"/>
                  <a:pt x="200" y="27"/>
                </a:cubicBezTo>
                <a:cubicBezTo>
                  <a:pt x="211" y="13"/>
                  <a:pt x="232" y="4"/>
                  <a:pt x="264" y="2"/>
                </a:cubicBezTo>
                <a:cubicBezTo>
                  <a:pt x="296" y="0"/>
                  <a:pt x="370" y="5"/>
                  <a:pt x="392" y="17"/>
                </a:cubicBezTo>
                <a:lnTo>
                  <a:pt x="395" y="77"/>
                </a:lnTo>
                <a:cubicBezTo>
                  <a:pt x="395" y="93"/>
                  <a:pt x="397" y="108"/>
                  <a:pt x="395" y="114"/>
                </a:cubicBezTo>
                <a:cubicBezTo>
                  <a:pt x="393" y="120"/>
                  <a:pt x="389" y="108"/>
                  <a:pt x="381" y="114"/>
                </a:cubicBezTo>
                <a:cubicBezTo>
                  <a:pt x="373" y="120"/>
                  <a:pt x="360" y="147"/>
                  <a:pt x="348" y="152"/>
                </a:cubicBezTo>
                <a:cubicBezTo>
                  <a:pt x="336" y="157"/>
                  <a:pt x="322" y="143"/>
                  <a:pt x="309" y="144"/>
                </a:cubicBezTo>
                <a:cubicBezTo>
                  <a:pt x="296" y="145"/>
                  <a:pt x="278" y="156"/>
                  <a:pt x="269" y="156"/>
                </a:cubicBezTo>
                <a:cubicBezTo>
                  <a:pt x="260" y="156"/>
                  <a:pt x="258" y="144"/>
                  <a:pt x="252" y="143"/>
                </a:cubicBezTo>
                <a:cubicBezTo>
                  <a:pt x="246" y="142"/>
                  <a:pt x="236" y="146"/>
                  <a:pt x="231" y="152"/>
                </a:cubicBezTo>
                <a:cubicBezTo>
                  <a:pt x="226" y="158"/>
                  <a:pt x="231" y="172"/>
                  <a:pt x="225" y="180"/>
                </a:cubicBezTo>
                <a:cubicBezTo>
                  <a:pt x="219" y="188"/>
                  <a:pt x="205" y="197"/>
                  <a:pt x="194" y="200"/>
                </a:cubicBezTo>
                <a:cubicBezTo>
                  <a:pt x="183" y="203"/>
                  <a:pt x="175" y="205"/>
                  <a:pt x="158" y="201"/>
                </a:cubicBezTo>
                <a:cubicBezTo>
                  <a:pt x="141" y="197"/>
                  <a:pt x="107" y="181"/>
                  <a:pt x="89" y="177"/>
                </a:cubicBezTo>
                <a:cubicBezTo>
                  <a:pt x="71" y="173"/>
                  <a:pt x="61" y="178"/>
                  <a:pt x="47" y="174"/>
                </a:cubicBezTo>
                <a:cubicBezTo>
                  <a:pt x="33" y="170"/>
                  <a:pt x="10" y="164"/>
                  <a:pt x="5" y="153"/>
                </a:cubicBezTo>
                <a:close/>
              </a:path>
            </a:pathLst>
          </a:custGeom>
          <a:solidFill>
            <a:srgbClr val="00FF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4152900" y="2533650"/>
            <a:ext cx="1103313" cy="1333500"/>
          </a:xfrm>
          <a:custGeom>
            <a:avLst/>
            <a:gdLst>
              <a:gd name="T0" fmla="*/ 2147483647 w 695"/>
              <a:gd name="T1" fmla="*/ 2147483647 h 840"/>
              <a:gd name="T2" fmla="*/ 2147483647 w 695"/>
              <a:gd name="T3" fmla="*/ 2147483647 h 840"/>
              <a:gd name="T4" fmla="*/ 2147483647 w 695"/>
              <a:gd name="T5" fmla="*/ 2147483647 h 840"/>
              <a:gd name="T6" fmla="*/ 2147483647 w 695"/>
              <a:gd name="T7" fmla="*/ 2147483647 h 840"/>
              <a:gd name="T8" fmla="*/ 2147483647 w 695"/>
              <a:gd name="T9" fmla="*/ 2147483647 h 840"/>
              <a:gd name="T10" fmla="*/ 2147483647 w 695"/>
              <a:gd name="T11" fmla="*/ 0 h 840"/>
              <a:gd name="T12" fmla="*/ 2147483647 w 695"/>
              <a:gd name="T13" fmla="*/ 2147483647 h 840"/>
              <a:gd name="T14" fmla="*/ 2147483647 w 695"/>
              <a:gd name="T15" fmla="*/ 2147483647 h 840"/>
              <a:gd name="T16" fmla="*/ 2147483647 w 695"/>
              <a:gd name="T17" fmla="*/ 2147483647 h 840"/>
              <a:gd name="T18" fmla="*/ 2147483647 w 695"/>
              <a:gd name="T19" fmla="*/ 2147483647 h 840"/>
              <a:gd name="T20" fmla="*/ 2147483647 w 695"/>
              <a:gd name="T21" fmla="*/ 2147483647 h 840"/>
              <a:gd name="T22" fmla="*/ 2147483647 w 695"/>
              <a:gd name="T23" fmla="*/ 2147483647 h 840"/>
              <a:gd name="T24" fmla="*/ 2147483647 w 695"/>
              <a:gd name="T25" fmla="*/ 2147483647 h 840"/>
              <a:gd name="T26" fmla="*/ 2147483647 w 695"/>
              <a:gd name="T27" fmla="*/ 2147483647 h 840"/>
              <a:gd name="T28" fmla="*/ 2147483647 w 695"/>
              <a:gd name="T29" fmla="*/ 2147483647 h 840"/>
              <a:gd name="T30" fmla="*/ 2147483647 w 695"/>
              <a:gd name="T31" fmla="*/ 2147483647 h 840"/>
              <a:gd name="T32" fmla="*/ 2147483647 w 695"/>
              <a:gd name="T33" fmla="*/ 2147483647 h 840"/>
              <a:gd name="T34" fmla="*/ 2147483647 w 695"/>
              <a:gd name="T35" fmla="*/ 2147483647 h 840"/>
              <a:gd name="T36" fmla="*/ 2147483647 w 695"/>
              <a:gd name="T37" fmla="*/ 2147483647 h 840"/>
              <a:gd name="T38" fmla="*/ 2147483647 w 695"/>
              <a:gd name="T39" fmla="*/ 2147483647 h 840"/>
              <a:gd name="T40" fmla="*/ 2147483647 w 695"/>
              <a:gd name="T41" fmla="*/ 2147483647 h 840"/>
              <a:gd name="T42" fmla="*/ 2147483647 w 695"/>
              <a:gd name="T43" fmla="*/ 2147483647 h 840"/>
              <a:gd name="T44" fmla="*/ 2147483647 w 695"/>
              <a:gd name="T45" fmla="*/ 2147483647 h 840"/>
              <a:gd name="T46" fmla="*/ 2147483647 w 695"/>
              <a:gd name="T47" fmla="*/ 2147483647 h 840"/>
              <a:gd name="T48" fmla="*/ 2147483647 w 695"/>
              <a:gd name="T49" fmla="*/ 2147483647 h 840"/>
              <a:gd name="T50" fmla="*/ 2147483647 w 695"/>
              <a:gd name="T51" fmla="*/ 2147483647 h 840"/>
              <a:gd name="T52" fmla="*/ 2147483647 w 695"/>
              <a:gd name="T53" fmla="*/ 2147483647 h 840"/>
              <a:gd name="T54" fmla="*/ 2147483647 w 695"/>
              <a:gd name="T55" fmla="*/ 2147483647 h 840"/>
              <a:gd name="T56" fmla="*/ 2147483647 w 695"/>
              <a:gd name="T57" fmla="*/ 2147483647 h 840"/>
              <a:gd name="T58" fmla="*/ 2147483647 w 695"/>
              <a:gd name="T59" fmla="*/ 2147483647 h 840"/>
              <a:gd name="T60" fmla="*/ 2147483647 w 695"/>
              <a:gd name="T61" fmla="*/ 2147483647 h 840"/>
              <a:gd name="T62" fmla="*/ 2147483647 w 695"/>
              <a:gd name="T63" fmla="*/ 2147483647 h 840"/>
              <a:gd name="T64" fmla="*/ 2147483647 w 695"/>
              <a:gd name="T65" fmla="*/ 2147483647 h 840"/>
              <a:gd name="T66" fmla="*/ 2147483647 w 695"/>
              <a:gd name="T67" fmla="*/ 2147483647 h 840"/>
              <a:gd name="T68" fmla="*/ 2147483647 w 695"/>
              <a:gd name="T69" fmla="*/ 2147483647 h 840"/>
              <a:gd name="T70" fmla="*/ 2147483647 w 695"/>
              <a:gd name="T71" fmla="*/ 2147483647 h 840"/>
              <a:gd name="T72" fmla="*/ 2147483647 w 695"/>
              <a:gd name="T73" fmla="*/ 2147483647 h 840"/>
              <a:gd name="T74" fmla="*/ 2147483647 w 695"/>
              <a:gd name="T75" fmla="*/ 2147483647 h 840"/>
              <a:gd name="T76" fmla="*/ 2147483647 w 695"/>
              <a:gd name="T77" fmla="*/ 2147483647 h 840"/>
              <a:gd name="T78" fmla="*/ 2147483647 w 695"/>
              <a:gd name="T79" fmla="*/ 2147483647 h 840"/>
              <a:gd name="T80" fmla="*/ 2147483647 w 695"/>
              <a:gd name="T81" fmla="*/ 2147483647 h 840"/>
              <a:gd name="T82" fmla="*/ 2147483647 w 695"/>
              <a:gd name="T83" fmla="*/ 2147483647 h 840"/>
              <a:gd name="T84" fmla="*/ 2147483647 w 695"/>
              <a:gd name="T85" fmla="*/ 2147483647 h 840"/>
              <a:gd name="T86" fmla="*/ 2147483647 w 695"/>
              <a:gd name="T87" fmla="*/ 2147483647 h 840"/>
              <a:gd name="T88" fmla="*/ 2147483647 w 695"/>
              <a:gd name="T89" fmla="*/ 2147483647 h 840"/>
              <a:gd name="T90" fmla="*/ 2147483647 w 695"/>
              <a:gd name="T91" fmla="*/ 2147483647 h 840"/>
              <a:gd name="T92" fmla="*/ 2147483647 w 695"/>
              <a:gd name="T93" fmla="*/ 2147483647 h 840"/>
              <a:gd name="T94" fmla="*/ 2147483647 w 695"/>
              <a:gd name="T95" fmla="*/ 2147483647 h 840"/>
              <a:gd name="T96" fmla="*/ 2147483647 w 695"/>
              <a:gd name="T97" fmla="*/ 2147483647 h 840"/>
              <a:gd name="T98" fmla="*/ 2147483647 w 695"/>
              <a:gd name="T99" fmla="*/ 2147483647 h 840"/>
              <a:gd name="T100" fmla="*/ 2147483647 w 695"/>
              <a:gd name="T101" fmla="*/ 2147483647 h 840"/>
              <a:gd name="T102" fmla="*/ 2147483647 w 695"/>
              <a:gd name="T103" fmla="*/ 2147483647 h 840"/>
              <a:gd name="T104" fmla="*/ 2147483647 w 695"/>
              <a:gd name="T105" fmla="*/ 2147483647 h 840"/>
              <a:gd name="T106" fmla="*/ 2147483647 w 695"/>
              <a:gd name="T107" fmla="*/ 2147483647 h 840"/>
              <a:gd name="T108" fmla="*/ 2147483647 w 695"/>
              <a:gd name="T109" fmla="*/ 2147483647 h 840"/>
              <a:gd name="T110" fmla="*/ 2147483647 w 695"/>
              <a:gd name="T111" fmla="*/ 2147483647 h 840"/>
              <a:gd name="T112" fmla="*/ 2147483647 w 695"/>
              <a:gd name="T113" fmla="*/ 2147483647 h 840"/>
              <a:gd name="T114" fmla="*/ 2147483647 w 695"/>
              <a:gd name="T115" fmla="*/ 2147483647 h 840"/>
              <a:gd name="T116" fmla="*/ 2147483647 w 695"/>
              <a:gd name="T117" fmla="*/ 2147483647 h 8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95"/>
              <a:gd name="T178" fmla="*/ 0 h 840"/>
              <a:gd name="T179" fmla="*/ 695 w 695"/>
              <a:gd name="T180" fmla="*/ 840 h 8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95" h="840">
                <a:moveTo>
                  <a:pt x="39" y="92"/>
                </a:moveTo>
                <a:cubicBezTo>
                  <a:pt x="66" y="92"/>
                  <a:pt x="131" y="50"/>
                  <a:pt x="195" y="48"/>
                </a:cubicBezTo>
                <a:cubicBezTo>
                  <a:pt x="232" y="36"/>
                  <a:pt x="248" y="24"/>
                  <a:pt x="263" y="20"/>
                </a:cubicBezTo>
                <a:cubicBezTo>
                  <a:pt x="278" y="16"/>
                  <a:pt x="281" y="29"/>
                  <a:pt x="287" y="26"/>
                </a:cubicBezTo>
                <a:cubicBezTo>
                  <a:pt x="293" y="23"/>
                  <a:pt x="295" y="6"/>
                  <a:pt x="299" y="2"/>
                </a:cubicBezTo>
                <a:lnTo>
                  <a:pt x="312" y="0"/>
                </a:lnTo>
                <a:cubicBezTo>
                  <a:pt x="316" y="9"/>
                  <a:pt x="317" y="46"/>
                  <a:pt x="320" y="56"/>
                </a:cubicBezTo>
                <a:cubicBezTo>
                  <a:pt x="323" y="66"/>
                  <a:pt x="329" y="62"/>
                  <a:pt x="333" y="63"/>
                </a:cubicBezTo>
                <a:lnTo>
                  <a:pt x="347" y="62"/>
                </a:lnTo>
                <a:cubicBezTo>
                  <a:pt x="346" y="71"/>
                  <a:pt x="336" y="87"/>
                  <a:pt x="329" y="117"/>
                </a:cubicBezTo>
                <a:cubicBezTo>
                  <a:pt x="322" y="147"/>
                  <a:pt x="307" y="217"/>
                  <a:pt x="308" y="242"/>
                </a:cubicBezTo>
                <a:cubicBezTo>
                  <a:pt x="309" y="267"/>
                  <a:pt x="324" y="265"/>
                  <a:pt x="333" y="269"/>
                </a:cubicBezTo>
                <a:cubicBezTo>
                  <a:pt x="342" y="273"/>
                  <a:pt x="356" y="269"/>
                  <a:pt x="363" y="266"/>
                </a:cubicBezTo>
                <a:cubicBezTo>
                  <a:pt x="370" y="263"/>
                  <a:pt x="366" y="252"/>
                  <a:pt x="375" y="252"/>
                </a:cubicBezTo>
                <a:cubicBezTo>
                  <a:pt x="384" y="252"/>
                  <a:pt x="409" y="264"/>
                  <a:pt x="417" y="267"/>
                </a:cubicBezTo>
                <a:lnTo>
                  <a:pt x="425" y="272"/>
                </a:lnTo>
                <a:cubicBezTo>
                  <a:pt x="425" y="278"/>
                  <a:pt x="410" y="290"/>
                  <a:pt x="414" y="302"/>
                </a:cubicBezTo>
                <a:cubicBezTo>
                  <a:pt x="418" y="314"/>
                  <a:pt x="441" y="329"/>
                  <a:pt x="449" y="344"/>
                </a:cubicBezTo>
                <a:cubicBezTo>
                  <a:pt x="457" y="359"/>
                  <a:pt x="454" y="378"/>
                  <a:pt x="461" y="392"/>
                </a:cubicBezTo>
                <a:cubicBezTo>
                  <a:pt x="468" y="406"/>
                  <a:pt x="484" y="415"/>
                  <a:pt x="491" y="428"/>
                </a:cubicBezTo>
                <a:cubicBezTo>
                  <a:pt x="498" y="441"/>
                  <a:pt x="494" y="458"/>
                  <a:pt x="506" y="471"/>
                </a:cubicBezTo>
                <a:cubicBezTo>
                  <a:pt x="518" y="484"/>
                  <a:pt x="550" y="489"/>
                  <a:pt x="561" y="503"/>
                </a:cubicBezTo>
                <a:cubicBezTo>
                  <a:pt x="572" y="517"/>
                  <a:pt x="574" y="548"/>
                  <a:pt x="570" y="558"/>
                </a:cubicBezTo>
                <a:cubicBezTo>
                  <a:pt x="566" y="568"/>
                  <a:pt x="536" y="559"/>
                  <a:pt x="536" y="563"/>
                </a:cubicBezTo>
                <a:cubicBezTo>
                  <a:pt x="536" y="567"/>
                  <a:pt x="558" y="575"/>
                  <a:pt x="567" y="581"/>
                </a:cubicBezTo>
                <a:cubicBezTo>
                  <a:pt x="576" y="587"/>
                  <a:pt x="578" y="594"/>
                  <a:pt x="593" y="602"/>
                </a:cubicBezTo>
                <a:cubicBezTo>
                  <a:pt x="608" y="610"/>
                  <a:pt x="643" y="608"/>
                  <a:pt x="660" y="626"/>
                </a:cubicBezTo>
                <a:cubicBezTo>
                  <a:pt x="677" y="644"/>
                  <a:pt x="692" y="696"/>
                  <a:pt x="695" y="710"/>
                </a:cubicBezTo>
                <a:lnTo>
                  <a:pt x="681" y="710"/>
                </a:lnTo>
                <a:cubicBezTo>
                  <a:pt x="676" y="711"/>
                  <a:pt x="676" y="710"/>
                  <a:pt x="665" y="714"/>
                </a:cubicBezTo>
                <a:cubicBezTo>
                  <a:pt x="654" y="718"/>
                  <a:pt x="624" y="723"/>
                  <a:pt x="615" y="735"/>
                </a:cubicBezTo>
                <a:cubicBezTo>
                  <a:pt x="606" y="747"/>
                  <a:pt x="608" y="776"/>
                  <a:pt x="609" y="788"/>
                </a:cubicBezTo>
                <a:cubicBezTo>
                  <a:pt x="610" y="800"/>
                  <a:pt x="618" y="800"/>
                  <a:pt x="621" y="806"/>
                </a:cubicBezTo>
                <a:cubicBezTo>
                  <a:pt x="624" y="812"/>
                  <a:pt x="629" y="822"/>
                  <a:pt x="627" y="827"/>
                </a:cubicBezTo>
                <a:cubicBezTo>
                  <a:pt x="625" y="832"/>
                  <a:pt x="642" y="835"/>
                  <a:pt x="609" y="837"/>
                </a:cubicBezTo>
                <a:cubicBezTo>
                  <a:pt x="576" y="839"/>
                  <a:pt x="457" y="840"/>
                  <a:pt x="426" y="837"/>
                </a:cubicBezTo>
                <a:lnTo>
                  <a:pt x="423" y="819"/>
                </a:lnTo>
                <a:cubicBezTo>
                  <a:pt x="424" y="812"/>
                  <a:pt x="427" y="806"/>
                  <a:pt x="435" y="794"/>
                </a:cubicBezTo>
                <a:cubicBezTo>
                  <a:pt x="443" y="782"/>
                  <a:pt x="466" y="757"/>
                  <a:pt x="471" y="746"/>
                </a:cubicBezTo>
                <a:cubicBezTo>
                  <a:pt x="476" y="735"/>
                  <a:pt x="470" y="734"/>
                  <a:pt x="464" y="726"/>
                </a:cubicBezTo>
                <a:cubicBezTo>
                  <a:pt x="458" y="718"/>
                  <a:pt x="452" y="701"/>
                  <a:pt x="437" y="698"/>
                </a:cubicBezTo>
                <a:cubicBezTo>
                  <a:pt x="422" y="695"/>
                  <a:pt x="388" y="707"/>
                  <a:pt x="374" y="707"/>
                </a:cubicBezTo>
                <a:cubicBezTo>
                  <a:pt x="360" y="707"/>
                  <a:pt x="366" y="692"/>
                  <a:pt x="353" y="696"/>
                </a:cubicBezTo>
                <a:cubicBezTo>
                  <a:pt x="340" y="700"/>
                  <a:pt x="314" y="733"/>
                  <a:pt x="297" y="734"/>
                </a:cubicBezTo>
                <a:cubicBezTo>
                  <a:pt x="280" y="735"/>
                  <a:pt x="266" y="702"/>
                  <a:pt x="248" y="702"/>
                </a:cubicBezTo>
                <a:cubicBezTo>
                  <a:pt x="230" y="702"/>
                  <a:pt x="206" y="739"/>
                  <a:pt x="191" y="737"/>
                </a:cubicBezTo>
                <a:cubicBezTo>
                  <a:pt x="176" y="735"/>
                  <a:pt x="161" y="714"/>
                  <a:pt x="158" y="690"/>
                </a:cubicBezTo>
                <a:cubicBezTo>
                  <a:pt x="155" y="666"/>
                  <a:pt x="173" y="614"/>
                  <a:pt x="173" y="591"/>
                </a:cubicBezTo>
                <a:cubicBezTo>
                  <a:pt x="173" y="568"/>
                  <a:pt x="180" y="580"/>
                  <a:pt x="158" y="552"/>
                </a:cubicBezTo>
                <a:cubicBezTo>
                  <a:pt x="136" y="524"/>
                  <a:pt x="61" y="446"/>
                  <a:pt x="42" y="420"/>
                </a:cubicBezTo>
                <a:lnTo>
                  <a:pt x="41" y="393"/>
                </a:lnTo>
                <a:cubicBezTo>
                  <a:pt x="44" y="381"/>
                  <a:pt x="61" y="360"/>
                  <a:pt x="62" y="348"/>
                </a:cubicBezTo>
                <a:cubicBezTo>
                  <a:pt x="63" y="336"/>
                  <a:pt x="47" y="330"/>
                  <a:pt x="48" y="323"/>
                </a:cubicBezTo>
                <a:cubicBezTo>
                  <a:pt x="49" y="316"/>
                  <a:pt x="65" y="309"/>
                  <a:pt x="66" y="305"/>
                </a:cubicBezTo>
                <a:cubicBezTo>
                  <a:pt x="67" y="301"/>
                  <a:pt x="60" y="301"/>
                  <a:pt x="56" y="296"/>
                </a:cubicBezTo>
                <a:cubicBezTo>
                  <a:pt x="52" y="291"/>
                  <a:pt x="46" y="277"/>
                  <a:pt x="41" y="273"/>
                </a:cubicBezTo>
                <a:cubicBezTo>
                  <a:pt x="36" y="269"/>
                  <a:pt x="33" y="280"/>
                  <a:pt x="27" y="273"/>
                </a:cubicBezTo>
                <a:cubicBezTo>
                  <a:pt x="21" y="266"/>
                  <a:pt x="0" y="261"/>
                  <a:pt x="2" y="231"/>
                </a:cubicBezTo>
                <a:lnTo>
                  <a:pt x="39" y="92"/>
                </a:lnTo>
                <a:close/>
              </a:path>
            </a:pathLst>
          </a:custGeom>
          <a:solidFill>
            <a:srgbClr val="00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006975" y="3365500"/>
            <a:ext cx="588963" cy="477838"/>
          </a:xfrm>
          <a:custGeom>
            <a:avLst/>
            <a:gdLst>
              <a:gd name="T0" fmla="*/ 2147483647 w 371"/>
              <a:gd name="T1" fmla="*/ 2147483647 h 301"/>
              <a:gd name="T2" fmla="*/ 2147483647 w 371"/>
              <a:gd name="T3" fmla="*/ 2147483647 h 301"/>
              <a:gd name="T4" fmla="*/ 2147483647 w 371"/>
              <a:gd name="T5" fmla="*/ 2147483647 h 301"/>
              <a:gd name="T6" fmla="*/ 2147483647 w 371"/>
              <a:gd name="T7" fmla="*/ 2147483647 h 301"/>
              <a:gd name="T8" fmla="*/ 2147483647 w 371"/>
              <a:gd name="T9" fmla="*/ 2147483647 h 301"/>
              <a:gd name="T10" fmla="*/ 2147483647 w 371"/>
              <a:gd name="T11" fmla="*/ 2147483647 h 301"/>
              <a:gd name="T12" fmla="*/ 2147483647 w 371"/>
              <a:gd name="T13" fmla="*/ 2147483647 h 301"/>
              <a:gd name="T14" fmla="*/ 2147483647 w 371"/>
              <a:gd name="T15" fmla="*/ 2147483647 h 301"/>
              <a:gd name="T16" fmla="*/ 2147483647 w 371"/>
              <a:gd name="T17" fmla="*/ 2147483647 h 301"/>
              <a:gd name="T18" fmla="*/ 2147483647 w 371"/>
              <a:gd name="T19" fmla="*/ 2147483647 h 301"/>
              <a:gd name="T20" fmla="*/ 2147483647 w 371"/>
              <a:gd name="T21" fmla="*/ 2147483647 h 301"/>
              <a:gd name="T22" fmla="*/ 2147483647 w 371"/>
              <a:gd name="T23" fmla="*/ 2147483647 h 301"/>
              <a:gd name="T24" fmla="*/ 2147483647 w 371"/>
              <a:gd name="T25" fmla="*/ 2147483647 h 301"/>
              <a:gd name="T26" fmla="*/ 2147483647 w 371"/>
              <a:gd name="T27" fmla="*/ 2147483647 h 301"/>
              <a:gd name="T28" fmla="*/ 2147483647 w 371"/>
              <a:gd name="T29" fmla="*/ 2147483647 h 301"/>
              <a:gd name="T30" fmla="*/ 2147483647 w 371"/>
              <a:gd name="T31" fmla="*/ 2147483647 h 301"/>
              <a:gd name="T32" fmla="*/ 2147483647 w 371"/>
              <a:gd name="T33" fmla="*/ 2147483647 h 301"/>
              <a:gd name="T34" fmla="*/ 2147483647 w 371"/>
              <a:gd name="T35" fmla="*/ 2147483647 h 301"/>
              <a:gd name="T36" fmla="*/ 2147483647 w 371"/>
              <a:gd name="T37" fmla="*/ 2147483647 h 301"/>
              <a:gd name="T38" fmla="*/ 2147483647 w 371"/>
              <a:gd name="T39" fmla="*/ 2147483647 h 301"/>
              <a:gd name="T40" fmla="*/ 2147483647 w 371"/>
              <a:gd name="T41" fmla="*/ 2147483647 h 301"/>
              <a:gd name="T42" fmla="*/ 2147483647 w 371"/>
              <a:gd name="T43" fmla="*/ 2147483647 h 301"/>
              <a:gd name="T44" fmla="*/ 2147483647 w 371"/>
              <a:gd name="T45" fmla="*/ 2147483647 h 301"/>
              <a:gd name="T46" fmla="*/ 2147483647 w 371"/>
              <a:gd name="T47" fmla="*/ 2147483647 h 301"/>
              <a:gd name="T48" fmla="*/ 2147483647 w 371"/>
              <a:gd name="T49" fmla="*/ 2147483647 h 301"/>
              <a:gd name="T50" fmla="*/ 2147483647 w 371"/>
              <a:gd name="T51" fmla="*/ 2147483647 h 301"/>
              <a:gd name="T52" fmla="*/ 2147483647 w 371"/>
              <a:gd name="T53" fmla="*/ 2147483647 h 301"/>
              <a:gd name="T54" fmla="*/ 2147483647 w 371"/>
              <a:gd name="T55" fmla="*/ 2147483647 h 301"/>
              <a:gd name="T56" fmla="*/ 2147483647 w 371"/>
              <a:gd name="T57" fmla="*/ 2147483647 h 301"/>
              <a:gd name="T58" fmla="*/ 2147483647 w 371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"/>
              <a:gd name="T91" fmla="*/ 0 h 301"/>
              <a:gd name="T92" fmla="*/ 371 w 371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" h="301">
                <a:moveTo>
                  <a:pt x="155" y="66"/>
                </a:moveTo>
                <a:cubicBezTo>
                  <a:pt x="166" y="67"/>
                  <a:pt x="182" y="66"/>
                  <a:pt x="191" y="57"/>
                </a:cubicBezTo>
                <a:cubicBezTo>
                  <a:pt x="200" y="48"/>
                  <a:pt x="203" y="17"/>
                  <a:pt x="212" y="9"/>
                </a:cubicBezTo>
                <a:cubicBezTo>
                  <a:pt x="221" y="1"/>
                  <a:pt x="238" y="0"/>
                  <a:pt x="247" y="6"/>
                </a:cubicBezTo>
                <a:cubicBezTo>
                  <a:pt x="256" y="12"/>
                  <a:pt x="259" y="36"/>
                  <a:pt x="269" y="45"/>
                </a:cubicBezTo>
                <a:cubicBezTo>
                  <a:pt x="279" y="54"/>
                  <a:pt x="294" y="56"/>
                  <a:pt x="305" y="57"/>
                </a:cubicBezTo>
                <a:cubicBezTo>
                  <a:pt x="316" y="58"/>
                  <a:pt x="331" y="44"/>
                  <a:pt x="337" y="51"/>
                </a:cubicBezTo>
                <a:cubicBezTo>
                  <a:pt x="343" y="58"/>
                  <a:pt x="339" y="86"/>
                  <a:pt x="344" y="97"/>
                </a:cubicBezTo>
                <a:cubicBezTo>
                  <a:pt x="349" y="108"/>
                  <a:pt x="363" y="113"/>
                  <a:pt x="367" y="120"/>
                </a:cubicBezTo>
                <a:cubicBezTo>
                  <a:pt x="371" y="127"/>
                  <a:pt x="370" y="130"/>
                  <a:pt x="367" y="141"/>
                </a:cubicBezTo>
                <a:cubicBezTo>
                  <a:pt x="364" y="152"/>
                  <a:pt x="354" y="174"/>
                  <a:pt x="352" y="184"/>
                </a:cubicBezTo>
                <a:cubicBezTo>
                  <a:pt x="350" y="194"/>
                  <a:pt x="359" y="199"/>
                  <a:pt x="356" y="202"/>
                </a:cubicBezTo>
                <a:cubicBezTo>
                  <a:pt x="353" y="205"/>
                  <a:pt x="336" y="192"/>
                  <a:pt x="331" y="201"/>
                </a:cubicBezTo>
                <a:cubicBezTo>
                  <a:pt x="326" y="210"/>
                  <a:pt x="330" y="245"/>
                  <a:pt x="325" y="256"/>
                </a:cubicBezTo>
                <a:cubicBezTo>
                  <a:pt x="320" y="267"/>
                  <a:pt x="304" y="260"/>
                  <a:pt x="299" y="265"/>
                </a:cubicBezTo>
                <a:cubicBezTo>
                  <a:pt x="294" y="270"/>
                  <a:pt x="297" y="280"/>
                  <a:pt x="293" y="286"/>
                </a:cubicBezTo>
                <a:cubicBezTo>
                  <a:pt x="289" y="292"/>
                  <a:pt x="280" y="301"/>
                  <a:pt x="277" y="300"/>
                </a:cubicBezTo>
                <a:lnTo>
                  <a:pt x="275" y="280"/>
                </a:lnTo>
                <a:cubicBezTo>
                  <a:pt x="273" y="264"/>
                  <a:pt x="282" y="216"/>
                  <a:pt x="265" y="201"/>
                </a:cubicBezTo>
                <a:cubicBezTo>
                  <a:pt x="248" y="186"/>
                  <a:pt x="193" y="189"/>
                  <a:pt x="175" y="187"/>
                </a:cubicBezTo>
                <a:lnTo>
                  <a:pt x="158" y="186"/>
                </a:lnTo>
                <a:cubicBezTo>
                  <a:pt x="150" y="172"/>
                  <a:pt x="141" y="121"/>
                  <a:pt x="124" y="103"/>
                </a:cubicBezTo>
                <a:cubicBezTo>
                  <a:pt x="107" y="85"/>
                  <a:pt x="70" y="84"/>
                  <a:pt x="55" y="76"/>
                </a:cubicBezTo>
                <a:cubicBezTo>
                  <a:pt x="40" y="68"/>
                  <a:pt x="40" y="64"/>
                  <a:pt x="31" y="58"/>
                </a:cubicBezTo>
                <a:cubicBezTo>
                  <a:pt x="22" y="52"/>
                  <a:pt x="2" y="43"/>
                  <a:pt x="1" y="40"/>
                </a:cubicBezTo>
                <a:cubicBezTo>
                  <a:pt x="0" y="37"/>
                  <a:pt x="17" y="41"/>
                  <a:pt x="26" y="40"/>
                </a:cubicBezTo>
                <a:cubicBezTo>
                  <a:pt x="35" y="39"/>
                  <a:pt x="42" y="32"/>
                  <a:pt x="53" y="34"/>
                </a:cubicBezTo>
                <a:cubicBezTo>
                  <a:pt x="64" y="36"/>
                  <a:pt x="80" y="53"/>
                  <a:pt x="92" y="55"/>
                </a:cubicBezTo>
                <a:cubicBezTo>
                  <a:pt x="104" y="57"/>
                  <a:pt x="114" y="46"/>
                  <a:pt x="124" y="48"/>
                </a:cubicBezTo>
                <a:cubicBezTo>
                  <a:pt x="134" y="50"/>
                  <a:pt x="147" y="66"/>
                  <a:pt x="155" y="6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033963" y="2447925"/>
            <a:ext cx="77787" cy="66675"/>
            <a:chOff x="3171" y="1542"/>
            <a:chExt cx="49" cy="42"/>
          </a:xfrm>
        </p:grpSpPr>
        <p:sp>
          <p:nvSpPr>
            <p:cNvPr id="8214" name="Freeform 13"/>
            <p:cNvSpPr>
              <a:spLocks/>
            </p:cNvSpPr>
            <p:nvPr/>
          </p:nvSpPr>
          <p:spPr bwMode="auto">
            <a:xfrm>
              <a:off x="3194" y="1545"/>
              <a:ext cx="26" cy="35"/>
            </a:xfrm>
            <a:custGeom>
              <a:avLst/>
              <a:gdLst>
                <a:gd name="T0" fmla="*/ 0 w 26"/>
                <a:gd name="T1" fmla="*/ 0 h 35"/>
                <a:gd name="T2" fmla="*/ 18 w 26"/>
                <a:gd name="T3" fmla="*/ 32 h 35"/>
                <a:gd name="T4" fmla="*/ 24 w 26"/>
                <a:gd name="T5" fmla="*/ 20 h 35"/>
                <a:gd name="T6" fmla="*/ 25 w 26"/>
                <a:gd name="T7" fmla="*/ 9 h 35"/>
                <a:gd name="T8" fmla="*/ 16 w 26"/>
                <a:gd name="T9" fmla="*/ 2 h 35"/>
                <a:gd name="T10" fmla="*/ 0 w 26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5"/>
                <a:gd name="T20" fmla="*/ 26 w 2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5">
                  <a:moveTo>
                    <a:pt x="0" y="0"/>
                  </a:moveTo>
                  <a:lnTo>
                    <a:pt x="18" y="32"/>
                  </a:lnTo>
                  <a:cubicBezTo>
                    <a:pt x="22" y="35"/>
                    <a:pt x="23" y="24"/>
                    <a:pt x="24" y="20"/>
                  </a:cubicBezTo>
                  <a:cubicBezTo>
                    <a:pt x="25" y="16"/>
                    <a:pt x="26" y="12"/>
                    <a:pt x="25" y="9"/>
                  </a:cubicBezTo>
                  <a:cubicBezTo>
                    <a:pt x="24" y="6"/>
                    <a:pt x="20" y="3"/>
                    <a:pt x="16" y="2"/>
                  </a:cubicBezTo>
                  <a:cubicBezTo>
                    <a:pt x="12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5" name="Freeform 14"/>
            <p:cNvSpPr>
              <a:spLocks/>
            </p:cNvSpPr>
            <p:nvPr/>
          </p:nvSpPr>
          <p:spPr bwMode="auto">
            <a:xfrm>
              <a:off x="3173" y="1542"/>
              <a:ext cx="28" cy="15"/>
            </a:xfrm>
            <a:custGeom>
              <a:avLst/>
              <a:gdLst>
                <a:gd name="T0" fmla="*/ 0 w 28"/>
                <a:gd name="T1" fmla="*/ 12 h 15"/>
                <a:gd name="T2" fmla="*/ 28 w 28"/>
                <a:gd name="T3" fmla="*/ 15 h 15"/>
                <a:gd name="T4" fmla="*/ 21 w 28"/>
                <a:gd name="T5" fmla="*/ 2 h 15"/>
                <a:gd name="T6" fmla="*/ 10 w 28"/>
                <a:gd name="T7" fmla="*/ 5 h 15"/>
                <a:gd name="T8" fmla="*/ 0 w 28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5"/>
                <a:gd name="T17" fmla="*/ 28 w 2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5">
                  <a:moveTo>
                    <a:pt x="0" y="12"/>
                  </a:moveTo>
                  <a:lnTo>
                    <a:pt x="28" y="15"/>
                  </a:lnTo>
                  <a:lnTo>
                    <a:pt x="21" y="2"/>
                  </a:lnTo>
                  <a:cubicBezTo>
                    <a:pt x="18" y="0"/>
                    <a:pt x="13" y="3"/>
                    <a:pt x="10" y="5"/>
                  </a:cubicBezTo>
                  <a:cubicBezTo>
                    <a:pt x="7" y="7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6" name="Freeform 15"/>
            <p:cNvSpPr>
              <a:spLocks/>
            </p:cNvSpPr>
            <p:nvPr/>
          </p:nvSpPr>
          <p:spPr bwMode="auto">
            <a:xfrm>
              <a:off x="3171" y="1556"/>
              <a:ext cx="32" cy="21"/>
            </a:xfrm>
            <a:custGeom>
              <a:avLst/>
              <a:gdLst>
                <a:gd name="T0" fmla="*/ 9 w 32"/>
                <a:gd name="T1" fmla="*/ 21 h 21"/>
                <a:gd name="T2" fmla="*/ 32 w 32"/>
                <a:gd name="T3" fmla="*/ 1 h 21"/>
                <a:gd name="T4" fmla="*/ 5 w 32"/>
                <a:gd name="T5" fmla="*/ 0 h 21"/>
                <a:gd name="T6" fmla="*/ 3 w 32"/>
                <a:gd name="T7" fmla="*/ 13 h 21"/>
                <a:gd name="T8" fmla="*/ 9 w 3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9" y="21"/>
                  </a:moveTo>
                  <a:lnTo>
                    <a:pt x="32" y="1"/>
                  </a:lnTo>
                  <a:lnTo>
                    <a:pt x="5" y="0"/>
                  </a:lnTo>
                  <a:cubicBezTo>
                    <a:pt x="0" y="2"/>
                    <a:pt x="2" y="10"/>
                    <a:pt x="3" y="13"/>
                  </a:cubicBezTo>
                  <a:cubicBezTo>
                    <a:pt x="4" y="16"/>
                    <a:pt x="8" y="19"/>
                    <a:pt x="9" y="21"/>
                  </a:cubicBez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7" name="Freeform 16"/>
            <p:cNvSpPr>
              <a:spLocks/>
            </p:cNvSpPr>
            <p:nvPr/>
          </p:nvSpPr>
          <p:spPr bwMode="auto">
            <a:xfrm>
              <a:off x="3180" y="1560"/>
              <a:ext cx="33" cy="24"/>
            </a:xfrm>
            <a:custGeom>
              <a:avLst/>
              <a:gdLst>
                <a:gd name="T0" fmla="*/ 0 w 33"/>
                <a:gd name="T1" fmla="*/ 15 h 24"/>
                <a:gd name="T2" fmla="*/ 20 w 33"/>
                <a:gd name="T3" fmla="*/ 0 h 24"/>
                <a:gd name="T4" fmla="*/ 33 w 33"/>
                <a:gd name="T5" fmla="*/ 17 h 24"/>
                <a:gd name="T6" fmla="*/ 17 w 33"/>
                <a:gd name="T7" fmla="*/ 24 h 24"/>
                <a:gd name="T8" fmla="*/ 0 w 33"/>
                <a:gd name="T9" fmla="*/ 1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4"/>
                <a:gd name="T17" fmla="*/ 33 w 3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4">
                  <a:moveTo>
                    <a:pt x="0" y="15"/>
                  </a:moveTo>
                  <a:lnTo>
                    <a:pt x="20" y="0"/>
                  </a:lnTo>
                  <a:lnTo>
                    <a:pt x="33" y="17"/>
                  </a:lnTo>
                  <a:cubicBezTo>
                    <a:pt x="32" y="21"/>
                    <a:pt x="22" y="24"/>
                    <a:pt x="17" y="24"/>
                  </a:cubicBezTo>
                  <a:cubicBezTo>
                    <a:pt x="12" y="2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3" name="Freeform 17"/>
          <p:cNvSpPr>
            <a:spLocks/>
          </p:cNvSpPr>
          <p:nvPr/>
        </p:nvSpPr>
        <p:spPr bwMode="auto">
          <a:xfrm>
            <a:off x="4338638" y="2093913"/>
            <a:ext cx="111125" cy="152400"/>
          </a:xfrm>
          <a:custGeom>
            <a:avLst/>
            <a:gdLst>
              <a:gd name="T0" fmla="*/ 2147483647 w 70"/>
              <a:gd name="T1" fmla="*/ 2147483647 h 96"/>
              <a:gd name="T2" fmla="*/ 2147483647 w 70"/>
              <a:gd name="T3" fmla="*/ 2147483647 h 96"/>
              <a:gd name="T4" fmla="*/ 2147483647 w 70"/>
              <a:gd name="T5" fmla="*/ 2147483647 h 96"/>
              <a:gd name="T6" fmla="*/ 2147483647 w 70"/>
              <a:gd name="T7" fmla="*/ 2147483647 h 96"/>
              <a:gd name="T8" fmla="*/ 2147483647 w 70"/>
              <a:gd name="T9" fmla="*/ 2147483647 h 96"/>
              <a:gd name="T10" fmla="*/ 2147483647 w 70"/>
              <a:gd name="T11" fmla="*/ 2147483647 h 96"/>
              <a:gd name="T12" fmla="*/ 2147483647 w 70"/>
              <a:gd name="T13" fmla="*/ 2147483647 h 96"/>
              <a:gd name="T14" fmla="*/ 2147483647 w 70"/>
              <a:gd name="T15" fmla="*/ 2147483647 h 96"/>
              <a:gd name="T16" fmla="*/ 2147483647 w 70"/>
              <a:gd name="T17" fmla="*/ 2147483647 h 96"/>
              <a:gd name="T18" fmla="*/ 2147483647 w 70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"/>
              <a:gd name="T31" fmla="*/ 0 h 96"/>
              <a:gd name="T32" fmla="*/ 70 w 70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" h="96">
                <a:moveTo>
                  <a:pt x="9" y="22"/>
                </a:moveTo>
                <a:cubicBezTo>
                  <a:pt x="11" y="12"/>
                  <a:pt x="14" y="24"/>
                  <a:pt x="18" y="21"/>
                </a:cubicBezTo>
                <a:cubicBezTo>
                  <a:pt x="22" y="18"/>
                  <a:pt x="28" y="2"/>
                  <a:pt x="33" y="1"/>
                </a:cubicBezTo>
                <a:cubicBezTo>
                  <a:pt x="38" y="0"/>
                  <a:pt x="44" y="16"/>
                  <a:pt x="47" y="16"/>
                </a:cubicBezTo>
                <a:cubicBezTo>
                  <a:pt x="50" y="16"/>
                  <a:pt x="50" y="0"/>
                  <a:pt x="53" y="3"/>
                </a:cubicBezTo>
                <a:cubicBezTo>
                  <a:pt x="56" y="6"/>
                  <a:pt x="66" y="22"/>
                  <a:pt x="68" y="33"/>
                </a:cubicBezTo>
                <a:cubicBezTo>
                  <a:pt x="70" y="44"/>
                  <a:pt x="69" y="60"/>
                  <a:pt x="66" y="70"/>
                </a:cubicBezTo>
                <a:cubicBezTo>
                  <a:pt x="63" y="80"/>
                  <a:pt x="58" y="92"/>
                  <a:pt x="48" y="94"/>
                </a:cubicBezTo>
                <a:cubicBezTo>
                  <a:pt x="38" y="96"/>
                  <a:pt x="12" y="94"/>
                  <a:pt x="6" y="82"/>
                </a:cubicBezTo>
                <a:cubicBezTo>
                  <a:pt x="0" y="70"/>
                  <a:pt x="7" y="34"/>
                  <a:pt x="9" y="22"/>
                </a:cubicBezTo>
                <a:close/>
              </a:path>
            </a:pathLst>
          </a:custGeom>
          <a:solidFill>
            <a:srgbClr val="00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3" name="Freeform 20"/>
          <p:cNvSpPr>
            <a:spLocks/>
          </p:cNvSpPr>
          <p:nvPr/>
        </p:nvSpPr>
        <p:spPr bwMode="auto">
          <a:xfrm>
            <a:off x="5111750" y="1916113"/>
            <a:ext cx="93663" cy="111125"/>
          </a:xfrm>
          <a:custGeom>
            <a:avLst/>
            <a:gdLst>
              <a:gd name="T0" fmla="*/ 2147483647 w 59"/>
              <a:gd name="T1" fmla="*/ 2147483647 h 70"/>
              <a:gd name="T2" fmla="*/ 2147483647 w 59"/>
              <a:gd name="T3" fmla="*/ 2147483647 h 70"/>
              <a:gd name="T4" fmla="*/ 2147483647 w 59"/>
              <a:gd name="T5" fmla="*/ 2147483647 h 70"/>
              <a:gd name="T6" fmla="*/ 2147483647 w 59"/>
              <a:gd name="T7" fmla="*/ 2147483647 h 70"/>
              <a:gd name="T8" fmla="*/ 2147483647 w 59"/>
              <a:gd name="T9" fmla="*/ 2147483647 h 70"/>
              <a:gd name="T10" fmla="*/ 2147483647 w 59"/>
              <a:gd name="T11" fmla="*/ 2147483647 h 70"/>
              <a:gd name="T12" fmla="*/ 2147483647 w 59"/>
              <a:gd name="T13" fmla="*/ 2147483647 h 70"/>
              <a:gd name="T14" fmla="*/ 2147483647 w 59"/>
              <a:gd name="T15" fmla="*/ 2147483647 h 70"/>
              <a:gd name="T16" fmla="*/ 2147483647 w 59"/>
              <a:gd name="T17" fmla="*/ 2147483647 h 70"/>
              <a:gd name="T18" fmla="*/ 2147483647 w 59"/>
              <a:gd name="T19" fmla="*/ 2147483647 h 70"/>
              <a:gd name="T20" fmla="*/ 2147483647 w 59"/>
              <a:gd name="T21" fmla="*/ 2147483647 h 70"/>
              <a:gd name="T22" fmla="*/ 2147483647 w 59"/>
              <a:gd name="T23" fmla="*/ 2147483647 h 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70"/>
              <a:gd name="T38" fmla="*/ 59 w 59"/>
              <a:gd name="T39" fmla="*/ 70 h 7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70">
                <a:moveTo>
                  <a:pt x="4" y="8"/>
                </a:moveTo>
                <a:cubicBezTo>
                  <a:pt x="4" y="3"/>
                  <a:pt x="16" y="0"/>
                  <a:pt x="22" y="2"/>
                </a:cubicBezTo>
                <a:cubicBezTo>
                  <a:pt x="28" y="4"/>
                  <a:pt x="40" y="16"/>
                  <a:pt x="43" y="23"/>
                </a:cubicBezTo>
                <a:cubicBezTo>
                  <a:pt x="46" y="30"/>
                  <a:pt x="41" y="38"/>
                  <a:pt x="43" y="44"/>
                </a:cubicBezTo>
                <a:cubicBezTo>
                  <a:pt x="45" y="50"/>
                  <a:pt x="57" y="57"/>
                  <a:pt x="58" y="61"/>
                </a:cubicBezTo>
                <a:cubicBezTo>
                  <a:pt x="59" y="65"/>
                  <a:pt x="51" y="70"/>
                  <a:pt x="47" y="70"/>
                </a:cubicBezTo>
                <a:cubicBezTo>
                  <a:pt x="43" y="70"/>
                  <a:pt x="36" y="62"/>
                  <a:pt x="31" y="62"/>
                </a:cubicBezTo>
                <a:cubicBezTo>
                  <a:pt x="26" y="62"/>
                  <a:pt x="19" y="68"/>
                  <a:pt x="14" y="67"/>
                </a:cubicBezTo>
                <a:cubicBezTo>
                  <a:pt x="9" y="66"/>
                  <a:pt x="2" y="59"/>
                  <a:pt x="1" y="53"/>
                </a:cubicBezTo>
                <a:cubicBezTo>
                  <a:pt x="0" y="47"/>
                  <a:pt x="4" y="36"/>
                  <a:pt x="7" y="32"/>
                </a:cubicBezTo>
                <a:cubicBezTo>
                  <a:pt x="10" y="28"/>
                  <a:pt x="20" y="35"/>
                  <a:pt x="20" y="31"/>
                </a:cubicBezTo>
                <a:cubicBezTo>
                  <a:pt x="20" y="27"/>
                  <a:pt x="2" y="13"/>
                  <a:pt x="4" y="8"/>
                </a:cubicBez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9237" name="Picture 21" descr="u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0" y="2586038"/>
            <a:ext cx="206375" cy="101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9" name="Picture 23" descr="French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788" y="3370263"/>
            <a:ext cx="147637" cy="98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2" name="Picture 26" descr="union-j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3825" y="3741738"/>
            <a:ext cx="133350" cy="63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5" name="Picture 29" descr="us-flag-stars-top-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3149600"/>
            <a:ext cx="176212" cy="1063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7" name="Picture 31" descr="us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7013" y="3521075"/>
            <a:ext cx="131762" cy="650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8" name="Picture 32" descr="us-flag-stars-top-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4113" y="3587750"/>
            <a:ext cx="138112" cy="84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9" name="Picture 33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5138" y="2381250"/>
            <a:ext cx="195262" cy="920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0" name="Picture 34" descr="French fl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8038" y="3732213"/>
            <a:ext cx="128587" cy="857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1" name="Picture 35" descr="French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388" y="2894013"/>
            <a:ext cx="147637" cy="98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3" name="Picture 37" descr="us-flag-stars-top-r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4513" y="2143125"/>
            <a:ext cx="84137" cy="50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6" grpId="0" animBg="1"/>
      <p:bldP spid="9227" grpId="0" animBg="1"/>
      <p:bldP spid="9225" grpId="0" animBg="1"/>
      <p:bldP spid="9228" grpId="0" animBg="1"/>
      <p:bldP spid="923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137</Words>
  <Application>Microsoft Office PowerPoint</Application>
  <PresentationFormat>On-screen Show (4:3)</PresentationFormat>
  <Paragraphs>89</Paragraphs>
  <Slides>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sady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</dc:creator>
  <cp:lastModifiedBy>Gigathlon2</cp:lastModifiedBy>
  <cp:revision>16</cp:revision>
  <dcterms:created xsi:type="dcterms:W3CDTF">2010-11-14T10:28:21Z</dcterms:created>
  <dcterms:modified xsi:type="dcterms:W3CDTF">2023-05-23T15:06:39Z</dcterms:modified>
</cp:coreProperties>
</file>