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497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43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7491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490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765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49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356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69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93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59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897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148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63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626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61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51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64974-0080-4521-B825-166F739654C6}" type="datetimeFigureOut">
              <a:rPr lang="cs-CZ" smtClean="0"/>
              <a:t>12.12.2017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5251CB-942A-41B0-B4DA-1A26AEACB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32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TROPICKÝ PODNEBNÝ PÁS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Jana Paukertová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0784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497" y="910936"/>
            <a:ext cx="11082389" cy="383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3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18984" y="474345"/>
            <a:ext cx="9572367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/>
              <a:t>TROPICKÝ PÁS</a:t>
            </a:r>
          </a:p>
          <a:p>
            <a:endParaRPr lang="cs-CZ" dirty="0" smtClean="0"/>
          </a:p>
          <a:p>
            <a:r>
              <a:rPr lang="cs-CZ" dirty="0" smtClean="0"/>
              <a:t>Jsou obvykle vymezeny obratníky Raka a Kozoroha </a:t>
            </a:r>
          </a:p>
          <a:p>
            <a:r>
              <a:rPr lang="cs-CZ" dirty="0" smtClean="0"/>
              <a:t>Tropy tvoří jeden souvislý pás obepínající Zemi podél rovníku.</a:t>
            </a:r>
          </a:p>
          <a:p>
            <a:r>
              <a:rPr lang="cs-CZ" dirty="0" smtClean="0"/>
              <a:t>Tropický pás oceánů je typický svou stálou a vysokou teplotou svrchních vod, jejichž roční </a:t>
            </a:r>
          </a:p>
          <a:p>
            <a:r>
              <a:rPr lang="cs-CZ" dirty="0" smtClean="0"/>
              <a:t>kolísání nepřevyšuje 2 °C.</a:t>
            </a:r>
          </a:p>
          <a:p>
            <a:r>
              <a:rPr lang="cs-CZ" dirty="0" smtClean="0"/>
              <a:t>Souš rozdělujeme na</a:t>
            </a:r>
          </a:p>
          <a:p>
            <a:r>
              <a:rPr lang="cs-CZ" b="1" dirty="0" smtClean="0"/>
              <a:t> </a:t>
            </a:r>
            <a:r>
              <a:rPr lang="cs-CZ" sz="6600" b="1" dirty="0" smtClean="0"/>
              <a:t>TROPICKÝ DEŠTNÝ LES</a:t>
            </a:r>
          </a:p>
          <a:p>
            <a:r>
              <a:rPr lang="cs-CZ" sz="6600" b="1" dirty="0" smtClean="0"/>
              <a:t>SAVANY</a:t>
            </a:r>
          </a:p>
          <a:p>
            <a:r>
              <a:rPr lang="cs-CZ" sz="6600" b="1" dirty="0" smtClean="0"/>
              <a:t>POUŠTĚ</a:t>
            </a:r>
          </a:p>
        </p:txBody>
      </p:sp>
    </p:spTree>
    <p:extLst>
      <p:ext uri="{BB962C8B-B14F-4D97-AF65-F5344CB8AC3E}">
        <p14:creationId xmlns:p14="http://schemas.microsoft.com/office/powerpoint/2010/main" val="187285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7924" y="650789"/>
            <a:ext cx="740138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TROPICKÝ DEŠTNÝ LES</a:t>
            </a:r>
          </a:p>
          <a:p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Tropický deštný les</a:t>
            </a:r>
          </a:p>
          <a:p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V nížinách střední</a:t>
            </a: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Ameriky,a</a:t>
            </a:r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naostrovním</a:t>
            </a:r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Karibiku</a:t>
            </a:r>
          </a:p>
          <a:p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</a:t>
            </a:r>
          </a:p>
          <a:p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Charakteristické jsou</a:t>
            </a: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celoročně</a:t>
            </a: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vysoké</a:t>
            </a: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teploty</a:t>
            </a: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vysoký</a:t>
            </a: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průměr</a:t>
            </a:r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srážek.</a:t>
            </a:r>
          </a:p>
          <a:p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</a:t>
            </a:r>
          </a:p>
          <a:p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Zvířata: hroznýš, anakonda, piraně, puma, tapír, jaguár, opice, motýli, mravenci</a:t>
            </a:r>
          </a:p>
          <a:p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</a:t>
            </a:r>
          </a:p>
          <a:p>
            <a:r>
              <a:rPr lang="cs-C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Rostliny: orchideje, vzácná tropická dřeva, kaučukovník, banánovník, kakaovník, cukrová třtina</a:t>
            </a:r>
            <a:endParaRPr lang="cs-CZ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285103" y="4390768"/>
            <a:ext cx="605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https://www.youtube.com/watch?v=64qe5btNZiE&amp;t=61s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9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8479" y="238897"/>
            <a:ext cx="9076267" cy="4300151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SAVANY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označení pro travnaté oblasti tropických a 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subtropických oblastí</a:t>
            </a: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Během roku je zde vyhraněné období dešťů a období sucha. 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savanách 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nacházejí </a:t>
            </a: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optimální životní prostředí býložravci. Jsou to zvířata 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schopná </a:t>
            </a: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rychlého běhu, díky čemuž mohou unikat před 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predátory. Zbarvení </a:t>
            </a: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srsti se obvykle přizpůsobuje 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prostředí</a:t>
            </a:r>
            <a:b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https://www.youtube.com/watch?v=X1KTKdNARRU</a:t>
            </a: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/>
              <a:t>.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069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862082" cy="498389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POUŠTĚ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Jsou to nejsušší a nejteplejší místa na světě. Spadne zde méně než 250 mm srážek za rok. Žije zde jen málo rostlin a živočichů ( žijí zde jen </a:t>
            </a:r>
            <a:r>
              <a:rPr lang="cs-CZ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cs-C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kteří jsou schopni odolat extrémním podmínkám celodennímu žáru a minimu vody.) 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https://www.youtube.com/watch?v=wyfuuXCg3Dw&amp;t=208s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30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139</TotalTime>
  <Words>120</Words>
  <Application>Microsoft Office PowerPoint</Application>
  <PresentationFormat>Širokoúhlá obrazovka</PresentationFormat>
  <Paragraphs>24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Faseta</vt:lpstr>
      <vt:lpstr>TROPICKÝ PODNEBNÝ PÁS</vt:lpstr>
      <vt:lpstr>Prezentace aplikace PowerPoint</vt:lpstr>
      <vt:lpstr>Prezentace aplikace PowerPoint</vt:lpstr>
      <vt:lpstr>Prezentace aplikace PowerPoint</vt:lpstr>
      <vt:lpstr>SAVANY  Je označení pro travnaté oblasti tropických a subtropických oblastí. Během roku je zde vyhraněné období dešťů a období sucha. V savanách nacházejí optimální životní prostředí býložravci. Jsou to zvířata schopná rychlého běhu, díky čemuž mohou unikat před predátory. Zbarvení srsti se obvykle přizpůsobuje prostředí  https://www.youtube.com/watch?v=X1KTKdNARRU  .    </vt:lpstr>
      <vt:lpstr>POUŠTĚ Jsou to nejsušší a nejteplejší místa na světě. Spadne zde méně než 250 mm srážek za rok. Žije zde jen málo rostlin a živočichů ( žijí zde jen ti, kteří jsou schopni odolat extrémním podmínkám celodennímu žáru a minimu vody.)    https://www.youtube.com/watch?v=wyfuuXCg3Dw&amp;t=208s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Gigathlon2</dc:creator>
  <cp:lastModifiedBy>Gigathlon2</cp:lastModifiedBy>
  <cp:revision>8</cp:revision>
  <dcterms:created xsi:type="dcterms:W3CDTF">2017-12-12T16:44:38Z</dcterms:created>
  <dcterms:modified xsi:type="dcterms:W3CDTF">2017-12-12T19:07:29Z</dcterms:modified>
</cp:coreProperties>
</file>